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 id="2147483724" r:id="rId2"/>
  </p:sldMasterIdLst>
  <p:notesMasterIdLst>
    <p:notesMasterId r:id="rId122"/>
  </p:notesMasterIdLst>
  <p:handoutMasterIdLst>
    <p:handoutMasterId r:id="rId123"/>
  </p:handoutMasterIdLst>
  <p:sldIdLst>
    <p:sldId id="583" r:id="rId3"/>
    <p:sldId id="719" r:id="rId4"/>
    <p:sldId id="786" r:id="rId5"/>
    <p:sldId id="787" r:id="rId6"/>
    <p:sldId id="750" r:id="rId7"/>
    <p:sldId id="763" r:id="rId8"/>
    <p:sldId id="722" r:id="rId9"/>
    <p:sldId id="788" r:id="rId10"/>
    <p:sldId id="697" r:id="rId11"/>
    <p:sldId id="780" r:id="rId12"/>
    <p:sldId id="700" r:id="rId13"/>
    <p:sldId id="713" r:id="rId14"/>
    <p:sldId id="699" r:id="rId15"/>
    <p:sldId id="789" r:id="rId16"/>
    <p:sldId id="602" r:id="rId17"/>
    <p:sldId id="689" r:id="rId18"/>
    <p:sldId id="692" r:id="rId19"/>
    <p:sldId id="693" r:id="rId20"/>
    <p:sldId id="694" r:id="rId21"/>
    <p:sldId id="749" r:id="rId22"/>
    <p:sldId id="790" r:id="rId23"/>
    <p:sldId id="751" r:id="rId24"/>
    <p:sldId id="695" r:id="rId25"/>
    <p:sldId id="698" r:id="rId26"/>
    <p:sldId id="761" r:id="rId27"/>
    <p:sldId id="685" r:id="rId28"/>
    <p:sldId id="696" r:id="rId29"/>
    <p:sldId id="702" r:id="rId30"/>
    <p:sldId id="781" r:id="rId31"/>
    <p:sldId id="764" r:id="rId32"/>
    <p:sldId id="765" r:id="rId33"/>
    <p:sldId id="703" r:id="rId34"/>
    <p:sldId id="730" r:id="rId35"/>
    <p:sldId id="782" r:id="rId36"/>
    <p:sldId id="562" r:id="rId37"/>
    <p:sldId id="721" r:id="rId38"/>
    <p:sldId id="704" r:id="rId39"/>
    <p:sldId id="794" r:id="rId40"/>
    <p:sldId id="793" r:id="rId41"/>
    <p:sldId id="706" r:id="rId42"/>
    <p:sldId id="669" r:id="rId43"/>
    <p:sldId id="723" r:id="rId44"/>
    <p:sldId id="779" r:id="rId45"/>
    <p:sldId id="675" r:id="rId46"/>
    <p:sldId id="766" r:id="rId47"/>
    <p:sldId id="767" r:id="rId48"/>
    <p:sldId id="768" r:id="rId49"/>
    <p:sldId id="714" r:id="rId50"/>
    <p:sldId id="736" r:id="rId51"/>
    <p:sldId id="795" r:id="rId52"/>
    <p:sldId id="729" r:id="rId53"/>
    <p:sldId id="683" r:id="rId54"/>
    <p:sldId id="738" r:id="rId55"/>
    <p:sldId id="664" r:id="rId56"/>
    <p:sldId id="728" r:id="rId57"/>
    <p:sldId id="650" r:id="rId58"/>
    <p:sldId id="717" r:id="rId59"/>
    <p:sldId id="718" r:id="rId60"/>
    <p:sldId id="670" r:id="rId61"/>
    <p:sldId id="632" r:id="rId62"/>
    <p:sldId id="735" r:id="rId63"/>
    <p:sldId id="796" r:id="rId64"/>
    <p:sldId id="450" r:id="rId65"/>
    <p:sldId id="667" r:id="rId66"/>
    <p:sldId id="2250" r:id="rId67"/>
    <p:sldId id="671" r:id="rId68"/>
    <p:sldId id="673" r:id="rId69"/>
    <p:sldId id="672" r:id="rId70"/>
    <p:sldId id="2251" r:id="rId71"/>
    <p:sldId id="649" r:id="rId72"/>
    <p:sldId id="668" r:id="rId73"/>
    <p:sldId id="2252" r:id="rId74"/>
    <p:sldId id="651" r:id="rId75"/>
    <p:sldId id="2253" r:id="rId76"/>
    <p:sldId id="2254" r:id="rId77"/>
    <p:sldId id="652" r:id="rId78"/>
    <p:sldId id="653" r:id="rId79"/>
    <p:sldId id="654" r:id="rId80"/>
    <p:sldId id="681" r:id="rId81"/>
    <p:sldId id="682" r:id="rId82"/>
    <p:sldId id="656" r:id="rId83"/>
    <p:sldId id="2255" r:id="rId84"/>
    <p:sldId id="2261" r:id="rId85"/>
    <p:sldId id="2262" r:id="rId86"/>
    <p:sldId id="2194" r:id="rId87"/>
    <p:sldId id="384" r:id="rId88"/>
    <p:sldId id="679" r:id="rId89"/>
    <p:sldId id="657" r:id="rId90"/>
    <p:sldId id="658" r:id="rId91"/>
    <p:sldId id="557" r:id="rId92"/>
    <p:sldId id="678" r:id="rId93"/>
    <p:sldId id="2263" r:id="rId94"/>
    <p:sldId id="637" r:id="rId95"/>
    <p:sldId id="599" r:id="rId96"/>
    <p:sldId id="630" r:id="rId97"/>
    <p:sldId id="597" r:id="rId98"/>
    <p:sldId id="595" r:id="rId99"/>
    <p:sldId id="639" r:id="rId100"/>
    <p:sldId id="641" r:id="rId101"/>
    <p:sldId id="640" r:id="rId102"/>
    <p:sldId id="684" r:id="rId103"/>
    <p:sldId id="2264" r:id="rId104"/>
    <p:sldId id="644" r:id="rId105"/>
    <p:sldId id="645" r:id="rId106"/>
    <p:sldId id="646" r:id="rId107"/>
    <p:sldId id="647" r:id="rId108"/>
    <p:sldId id="573" r:id="rId109"/>
    <p:sldId id="590" r:id="rId110"/>
    <p:sldId id="648" r:id="rId111"/>
    <p:sldId id="631" r:id="rId112"/>
    <p:sldId id="614" r:id="rId113"/>
    <p:sldId id="2265" r:id="rId114"/>
    <p:sldId id="2266" r:id="rId115"/>
    <p:sldId id="2267" r:id="rId116"/>
    <p:sldId id="2268" r:id="rId117"/>
    <p:sldId id="2269" r:id="rId118"/>
    <p:sldId id="449" r:id="rId119"/>
    <p:sldId id="709" r:id="rId120"/>
    <p:sldId id="400" r:id="rId1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imon, Kyra" initials="SK" lastIdx="63" clrIdx="0"/>
  <p:cmAuthor id="7" name="Yancy, Constance" initials="YC" lastIdx="6" clrIdx="7">
    <p:extLst>
      <p:ext uri="{19B8F6BF-5375-455C-9EA6-DF929625EA0E}">
        <p15:presenceInfo xmlns:p15="http://schemas.microsoft.com/office/powerpoint/2012/main" userId="S-1-5-21-1343024091-725345543-839522115-68108" providerId="AD"/>
      </p:ext>
    </p:extLst>
  </p:cmAuthor>
  <p:cmAuthor id="1" name="Kim Gallagher" initials="KG" lastIdx="1" clrIdx="1"/>
  <p:cmAuthor id="8" name="Daniele, Matthew" initials="DM" lastIdx="5" clrIdx="8">
    <p:extLst>
      <p:ext uri="{19B8F6BF-5375-455C-9EA6-DF929625EA0E}">
        <p15:presenceInfo xmlns:p15="http://schemas.microsoft.com/office/powerpoint/2012/main" userId="S::mdaniele@mergeworld.com::34bec198-bcd6-4fc0-93b8-0a77877e9249" providerId="AD"/>
      </p:ext>
    </p:extLst>
  </p:cmAuthor>
  <p:cmAuthor id="2" name="Kim Gallagher" initials="KG [2]" lastIdx="1" clrIdx="2"/>
  <p:cmAuthor id="3" name="Gallagher, Kim" initials="GK" lastIdx="17" clrIdx="3">
    <p:extLst>
      <p:ext uri="{19B8F6BF-5375-455C-9EA6-DF929625EA0E}">
        <p15:presenceInfo xmlns:p15="http://schemas.microsoft.com/office/powerpoint/2012/main" userId="bc36a406-e72e-4354-93c5-269b4afeb354" providerId="Windows Live"/>
      </p:ext>
    </p:extLst>
  </p:cmAuthor>
  <p:cmAuthor id="4" name="Gallagher, Kim" initials="GK [2]" lastIdx="16" clrIdx="4">
    <p:extLst>
      <p:ext uri="{19B8F6BF-5375-455C-9EA6-DF929625EA0E}">
        <p15:presenceInfo xmlns:p15="http://schemas.microsoft.com/office/powerpoint/2012/main" userId="S::kgallagher@mergeworld.com::bc36a406-e72e-4354-93c5-269b4afeb354" providerId="AD"/>
      </p:ext>
    </p:extLst>
  </p:cmAuthor>
  <p:cmAuthor id="5" name="Scannell, Kaitlyn" initials="SK" lastIdx="1" clrIdx="5">
    <p:extLst>
      <p:ext uri="{19B8F6BF-5375-455C-9EA6-DF929625EA0E}">
        <p15:presenceInfo xmlns:p15="http://schemas.microsoft.com/office/powerpoint/2012/main" userId="S::kscannell@mergeworld.com::bfb93ede-a035-4361-b1f4-d219cb028988" providerId="AD"/>
      </p:ext>
    </p:extLst>
  </p:cmAuthor>
  <p:cmAuthor id="6" name="Salome, Susan" initials="SS" lastIdx="32" clrIdx="6">
    <p:extLst>
      <p:ext uri="{19B8F6BF-5375-455C-9EA6-DF929625EA0E}">
        <p15:presenceInfo xmlns:p15="http://schemas.microsoft.com/office/powerpoint/2012/main" userId="S::ssalome@mergeworld.com::f568cb86-793b-4bd5-8fc6-a94f3fb21d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99D9"/>
    <a:srgbClr val="0098D9"/>
    <a:srgbClr val="BFBFBF"/>
    <a:srgbClr val="F69E56"/>
    <a:srgbClr val="EBCC3A"/>
    <a:srgbClr val="F0DD22"/>
    <a:srgbClr val="003359"/>
    <a:srgbClr val="FFFFFF"/>
    <a:srgbClr val="E6E7E8"/>
    <a:srgbClr val="F3F4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70884" autoAdjust="0"/>
  </p:normalViewPr>
  <p:slideViewPr>
    <p:cSldViewPr snapToGrid="0" snapToObjects="1">
      <p:cViewPr varScale="1">
        <p:scale>
          <a:sx n="63" d="100"/>
          <a:sy n="63" d="100"/>
        </p:scale>
        <p:origin x="32" y="80"/>
      </p:cViewPr>
      <p:guideLst>
        <p:guide pos="3840"/>
        <p:guide orient="horz" pos="2160"/>
      </p:guideLst>
    </p:cSldViewPr>
  </p:slideViewPr>
  <p:notesTextViewPr>
    <p:cViewPr>
      <p:scale>
        <a:sx n="180" d="100"/>
        <a:sy n="180" d="100"/>
      </p:scale>
      <p:origin x="0" y="0"/>
    </p:cViewPr>
  </p:notesTextViewPr>
  <p:sorterViewPr>
    <p:cViewPr>
      <p:scale>
        <a:sx n="63" d="100"/>
        <a:sy n="63" d="100"/>
      </p:scale>
      <p:origin x="0" y="0"/>
    </p:cViewPr>
  </p:sorterViewPr>
  <p:notesViewPr>
    <p:cSldViewPr snapToGrid="0" snapToObjects="1" showGuides="1">
      <p:cViewPr>
        <p:scale>
          <a:sx n="100" d="100"/>
          <a:sy n="100" d="100"/>
        </p:scale>
        <p:origin x="3544" y="3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handoutMaster" Target="handoutMasters/handoutMaster1.xml"/><Relationship Id="rId128"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commentAuthors" Target="commentAuthor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Regular"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B79A5A-E2F5-1B41-9D0E-5DA783D2A9E5}" type="datetimeFigureOut">
              <a:rPr lang="en-US" smtClean="0">
                <a:latin typeface="Arial Regular" charset="0"/>
              </a:rPr>
              <a:pPr/>
              <a:t>5/24/2021</a:t>
            </a:fld>
            <a:endParaRPr lang="en-US" dirty="0">
              <a:latin typeface="Arial Regular"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Regular"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ED8CEF-4C1F-AC44-A8AB-881F1C0F175A}" type="slidenum">
              <a:rPr lang="en-US" smtClean="0">
                <a:latin typeface="Arial Regular" charset="0"/>
              </a:rPr>
              <a:pPr/>
              <a:t>‹#›</a:t>
            </a:fld>
            <a:endParaRPr lang="en-US" dirty="0">
              <a:latin typeface="Arial Regular" charset="0"/>
            </a:endParaRPr>
          </a:p>
        </p:txBody>
      </p:sp>
    </p:spTree>
    <p:extLst>
      <p:ext uri="{BB962C8B-B14F-4D97-AF65-F5344CB8AC3E}">
        <p14:creationId xmlns:p14="http://schemas.microsoft.com/office/powerpoint/2010/main" val="585532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charset="0"/>
              </a:defRPr>
            </a:lvl1pPr>
          </a:lstStyle>
          <a:p>
            <a:fld id="{665DFD41-1AC0-4A43-B34E-5912EED05AC0}" type="datetimeFigureOut">
              <a:rPr lang="en-US" smtClean="0"/>
              <a:pPr/>
              <a:t>5/24/2021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charset="0"/>
              </a:defRPr>
            </a:lvl1pPr>
          </a:lstStyle>
          <a:p>
            <a:fld id="{8821B322-4EF4-9D41-A477-CEE4339DB017}" type="slidenum">
              <a:rPr lang="en-US" smtClean="0"/>
              <a:pPr/>
              <a:t>‹#›</a:t>
            </a:fld>
            <a:endParaRPr lang="en-US" dirty="0"/>
          </a:p>
        </p:txBody>
      </p:sp>
    </p:spTree>
    <p:extLst>
      <p:ext uri="{BB962C8B-B14F-4D97-AF65-F5344CB8AC3E}">
        <p14:creationId xmlns:p14="http://schemas.microsoft.com/office/powerpoint/2010/main" val="1920379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charset="0"/>
        <a:ea typeface="+mn-ea"/>
        <a:cs typeface="+mn-cs"/>
      </a:defRPr>
    </a:lvl1pPr>
    <a:lvl2pPr marL="457200" algn="l" defTabSz="914400" rtl="0" eaLnBrk="1" latinLnBrk="0" hangingPunct="1">
      <a:defRPr sz="1200" b="0" i="0" kern="1200">
        <a:solidFill>
          <a:schemeClr val="tx1"/>
        </a:solidFill>
        <a:latin typeface="Arial Regular" charset="0"/>
        <a:ea typeface="+mn-ea"/>
        <a:cs typeface="+mn-cs"/>
      </a:defRPr>
    </a:lvl2pPr>
    <a:lvl3pPr marL="914400" algn="l" defTabSz="914400" rtl="0" eaLnBrk="1" latinLnBrk="0" hangingPunct="1">
      <a:defRPr sz="1200" b="0" i="0" kern="1200">
        <a:solidFill>
          <a:schemeClr val="tx1"/>
        </a:solidFill>
        <a:latin typeface="Arial Regular" charset="0"/>
        <a:ea typeface="+mn-ea"/>
        <a:cs typeface="+mn-cs"/>
      </a:defRPr>
    </a:lvl3pPr>
    <a:lvl4pPr marL="1371600" algn="l" defTabSz="914400" rtl="0" eaLnBrk="1" latinLnBrk="0" hangingPunct="1">
      <a:defRPr sz="1200" b="0" i="0" kern="1200">
        <a:solidFill>
          <a:schemeClr val="tx1"/>
        </a:solidFill>
        <a:latin typeface="Arial Regular" charset="0"/>
        <a:ea typeface="+mn-ea"/>
        <a:cs typeface="+mn-cs"/>
      </a:defRPr>
    </a:lvl4pPr>
    <a:lvl5pPr marL="1828800" algn="l" defTabSz="914400" rtl="0" eaLnBrk="1" latinLnBrk="0" hangingPunct="1">
      <a:defRPr sz="1200" b="0" i="0" kern="1200">
        <a:solidFill>
          <a:schemeClr val="tx1"/>
        </a:solidFill>
        <a:latin typeface="Arial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Hello and welcome to our overview of diabetes prevention and management, brought to you by the Blue Cross and Blue Shield Service Benefit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5"/>
          </p:nvPr>
        </p:nvSpPr>
        <p:spPr/>
        <p:txBody>
          <a:bodyPr/>
          <a:lstStyle/>
          <a:p>
            <a:fld id="{8821B322-4EF4-9D41-A477-CEE4339DB017}" type="slidenum">
              <a:rPr lang="en-US" smtClean="0"/>
              <a:pPr/>
              <a:t>1</a:t>
            </a:fld>
            <a:endParaRPr lang="en-US" dirty="0"/>
          </a:p>
        </p:txBody>
      </p:sp>
    </p:spTree>
    <p:extLst>
      <p:ext uri="{BB962C8B-B14F-4D97-AF65-F5344CB8AC3E}">
        <p14:creationId xmlns:p14="http://schemas.microsoft.com/office/powerpoint/2010/main" val="2475073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Blood sugar is important—but why? The sugar in our blood, called ‘blood glucose’, comes from the food we eat. Your body turns this sugar into energy for your cells. This happens thanks to insulin, a hormone made by your pancreas.</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10</a:t>
            </a:fld>
            <a:endParaRPr lang="en-US" dirty="0"/>
          </a:p>
        </p:txBody>
      </p:sp>
    </p:spTree>
    <p:extLst>
      <p:ext uri="{BB962C8B-B14F-4D97-AF65-F5344CB8AC3E}">
        <p14:creationId xmlns:p14="http://schemas.microsoft.com/office/powerpoint/2010/main" val="165487724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charset="0"/>
                <a:ea typeface="+mn-ea"/>
                <a:cs typeface="+mn-cs"/>
              </a:rPr>
              <a:t>• Free Pregnancy Care Box</a:t>
            </a:r>
          </a:p>
          <a:p>
            <a:pPr lvl="0"/>
            <a:r>
              <a:rPr lang="en-US" sz="1200" b="0" i="0" kern="1200" dirty="0">
                <a:solidFill>
                  <a:schemeClr val="tx1"/>
                </a:solidFill>
                <a:effectLst/>
                <a:latin typeface="Arial Regular" charset="0"/>
                <a:ea typeface="+mn-ea"/>
                <a:cs typeface="+mn-cs"/>
              </a:rPr>
              <a:t>    - The box is filled with items you can use during and after your pregnancy</a:t>
            </a:r>
          </a:p>
          <a:p>
            <a:r>
              <a:rPr lang="en-US" sz="1200" b="0" i="0" kern="1200" dirty="0">
                <a:solidFill>
                  <a:schemeClr val="tx1"/>
                </a:solidFill>
                <a:effectLst/>
                <a:latin typeface="Arial Regular" charset="0"/>
                <a:ea typeface="+mn-ea"/>
                <a:cs typeface="+mn-cs"/>
              </a:rPr>
              <a:t>• Earn $75 by submitting a valid doctor-signed medical record from your first trimester visit</a:t>
            </a:r>
          </a:p>
          <a:p>
            <a:pPr lvl="0"/>
            <a:r>
              <a:rPr lang="en-US" sz="1200" b="0" i="0" kern="1200" dirty="0">
                <a:solidFill>
                  <a:schemeClr val="tx1"/>
                </a:solidFill>
                <a:effectLst/>
                <a:latin typeface="Arial Regular" charset="0"/>
                <a:ea typeface="+mn-ea"/>
                <a:cs typeface="+mn-cs"/>
              </a:rPr>
              <a:t>    - Accepted types of medical records include a prenatal flow sheet, prenatal progress/visit notes and electronic medical record. Visit our website for more information. </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337530066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charset="0"/>
                <a:ea typeface="+mn-ea"/>
                <a:cs typeface="+mn-cs"/>
              </a:rPr>
              <a:t>You can earn rewards through our Diabetes Management Incentive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 Designed to help educate and support members who take an active role in managing their diabetes</a:t>
            </a:r>
          </a:p>
          <a:p>
            <a:r>
              <a:rPr lang="en-US" sz="1200" b="0" i="0" kern="1200" dirty="0">
                <a:solidFill>
                  <a:schemeClr val="tx1"/>
                </a:solidFill>
                <a:effectLst/>
                <a:latin typeface="Arial Regular" charset="0"/>
                <a:ea typeface="+mn-ea"/>
                <a:cs typeface="+mn-cs"/>
              </a:rPr>
              <a:t>• Earn up to $100 for taking steps to keep your A1c levels under control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231552254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charset="0"/>
                <a:ea typeface="+mn-ea"/>
                <a:cs typeface="+mn-cs"/>
              </a:rPr>
              <a:t>• Earn up to $100 by submitting your A1c test results from the first and second halves </a:t>
            </a:r>
          </a:p>
          <a:p>
            <a:r>
              <a:rPr lang="en-US" sz="1200" b="0" i="0" kern="1200" dirty="0">
                <a:solidFill>
                  <a:schemeClr val="tx1"/>
                </a:solidFill>
                <a:effectLst/>
                <a:latin typeface="Arial Regular" charset="0"/>
                <a:ea typeface="+mn-ea"/>
                <a:cs typeface="+mn-cs"/>
              </a:rPr>
              <a:t>of the year</a:t>
            </a:r>
          </a:p>
          <a:p>
            <a:r>
              <a:rPr lang="en-US" sz="1200" b="0" i="0" kern="1200" dirty="0">
                <a:solidFill>
                  <a:schemeClr val="tx1"/>
                </a:solidFill>
                <a:effectLst/>
                <a:latin typeface="Arial Regular" charset="0"/>
                <a:ea typeface="+mn-ea"/>
                <a:cs typeface="+mn-cs"/>
              </a:rPr>
              <a:t>    - Earn $25 for submitting your test from the first half of the year</a:t>
            </a:r>
          </a:p>
          <a:p>
            <a:pPr lvl="0"/>
            <a:r>
              <a:rPr lang="en-US" sz="1200" b="0" i="0" kern="1200" dirty="0">
                <a:solidFill>
                  <a:schemeClr val="tx1"/>
                </a:solidFill>
                <a:effectLst/>
                <a:latin typeface="Arial Regular" charset="0"/>
                <a:ea typeface="+mn-ea"/>
                <a:cs typeface="+mn-cs"/>
              </a:rPr>
              <a:t>    - Earn an additional $75 by submitting an A1c test below 8 from the second half of the year</a:t>
            </a:r>
          </a:p>
          <a:p>
            <a:r>
              <a:rPr lang="en-US" sz="1200" b="0" i="0" kern="1200" dirty="0">
                <a:solidFill>
                  <a:schemeClr val="tx1"/>
                </a:solidFill>
                <a:effectLst/>
                <a:latin typeface="Arial Regular" charset="0"/>
                <a:ea typeface="+mn-ea"/>
                <a:cs typeface="+mn-cs"/>
              </a:rPr>
              <a:t>    - If your A1c is above 8%, you can go to three nutritional counseling visits during the year to earn $75 instead. You’ll receive the incentive once we receive the claims from all three visits. As</a:t>
            </a:r>
            <a:r>
              <a:rPr lang="en-US" sz="1200" b="0" i="0" kern="1200" baseline="0" dirty="0">
                <a:solidFill>
                  <a:schemeClr val="tx1"/>
                </a:solidFill>
                <a:effectLst/>
                <a:latin typeface="Arial Regular" charset="0"/>
                <a:ea typeface="+mn-ea"/>
                <a:cs typeface="+mn-cs"/>
              </a:rPr>
              <a:t> a reminder, you can use your </a:t>
            </a:r>
            <a:r>
              <a:rPr lang="en-US" sz="1200" b="0" i="0" kern="1200" baseline="0" dirty="0" err="1">
                <a:solidFill>
                  <a:schemeClr val="tx1"/>
                </a:solidFill>
                <a:effectLst/>
                <a:latin typeface="Arial Regular" charset="0"/>
                <a:ea typeface="+mn-ea"/>
                <a:cs typeface="+mn-cs"/>
              </a:rPr>
              <a:t>Teladoc</a:t>
            </a:r>
            <a:r>
              <a:rPr lang="en-US" sz="1200" b="0" i="0" kern="1200" baseline="0" dirty="0">
                <a:solidFill>
                  <a:schemeClr val="tx1"/>
                </a:solidFill>
                <a:effectLst/>
                <a:latin typeface="Arial Regular" charset="0"/>
                <a:ea typeface="+mn-ea"/>
                <a:cs typeface="+mn-cs"/>
              </a:rPr>
              <a:t> benefits to complete your nutritional counseling visits </a:t>
            </a:r>
            <a:endParaRPr lang="en-US" sz="1200" b="0" i="0" kern="1200" dirty="0">
              <a:solidFill>
                <a:schemeClr val="tx1"/>
              </a:solidFill>
              <a:effectLst/>
              <a:latin typeface="Arial Regular"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280128323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charset="0"/>
                <a:ea typeface="+mn-ea"/>
                <a:cs typeface="+mn-cs"/>
              </a:rPr>
              <a:t>Our Diabetes Management Program by </a:t>
            </a:r>
            <a:r>
              <a:rPr lang="en-US" sz="1200" b="0" i="0" kern="1200" dirty="0" err="1">
                <a:solidFill>
                  <a:schemeClr val="tx1"/>
                </a:solidFill>
                <a:effectLst/>
                <a:latin typeface="Arial Regular" charset="0"/>
                <a:ea typeface="+mn-ea"/>
                <a:cs typeface="+mn-cs"/>
              </a:rPr>
              <a:t>Livongo</a:t>
            </a:r>
            <a:r>
              <a:rPr lang="en-US" sz="1200" b="0" i="0" kern="1200" dirty="0">
                <a:solidFill>
                  <a:schemeClr val="tx1"/>
                </a:solidFill>
                <a:effectLst/>
                <a:latin typeface="Arial Regular" charset="0"/>
                <a:ea typeface="+mn-ea"/>
                <a:cs typeface="+mn-cs"/>
              </a:rPr>
              <a:t> can help Standard and Basic Option members with diabetes manage their condition. </a:t>
            </a:r>
            <a:r>
              <a:rPr lang="en-US" sz="1200" b="0" i="0" kern="1200" dirty="0" err="1">
                <a:solidFill>
                  <a:schemeClr val="tx1"/>
                </a:solidFill>
                <a:effectLst/>
                <a:latin typeface="Arial Regular" charset="0"/>
                <a:ea typeface="+mn-ea"/>
                <a:cs typeface="+mn-cs"/>
              </a:rPr>
              <a:t>Livongo</a:t>
            </a:r>
            <a:r>
              <a:rPr lang="en-US" sz="1200" b="0" i="0" kern="1200" dirty="0">
                <a:solidFill>
                  <a:schemeClr val="tx1"/>
                </a:solidFill>
                <a:effectLst/>
                <a:latin typeface="Arial Regular" charset="0"/>
                <a:ea typeface="+mn-ea"/>
                <a:cs typeface="+mn-cs"/>
              </a:rPr>
              <a:t> is a comprehensive, no-cost diabetes program that provides:</a:t>
            </a:r>
          </a:p>
          <a:p>
            <a:r>
              <a:rPr lang="en-US" sz="1200" b="0" i="0" kern="1200" dirty="0">
                <a:solidFill>
                  <a:schemeClr val="tx1"/>
                </a:solidFill>
                <a:effectLst/>
                <a:latin typeface="Arial Regular" charset="0"/>
                <a:ea typeface="+mn-ea"/>
                <a:cs typeface="+mn-cs"/>
              </a:rPr>
              <a:t>• An advanced blood glucose meter</a:t>
            </a:r>
          </a:p>
          <a:p>
            <a:r>
              <a:rPr lang="en-US" sz="1200" b="0" i="0" kern="1200" dirty="0">
                <a:solidFill>
                  <a:schemeClr val="tx1"/>
                </a:solidFill>
                <a:effectLst/>
                <a:latin typeface="Arial Regular" charset="0"/>
                <a:ea typeface="+mn-ea"/>
                <a:cs typeface="+mn-cs"/>
              </a:rPr>
              <a:t>• Unlimited test strips and lancets </a:t>
            </a:r>
          </a:p>
          <a:p>
            <a:r>
              <a:rPr lang="en-US" sz="1200" b="0" i="0" kern="1200" dirty="0">
                <a:solidFill>
                  <a:schemeClr val="tx1"/>
                </a:solidFill>
                <a:effectLst/>
                <a:latin typeface="Arial Regular" charset="0"/>
                <a:ea typeface="+mn-ea"/>
                <a:cs typeface="+mn-cs"/>
              </a:rPr>
              <a:t>• One-on-one coaching and support from a diabetes coach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303755676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131146875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Standard Option members can save money on prescriptions if you switch to a generic medication.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414868124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169405084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Basic Option members can get money back with a Medicare Reimbursement Account.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 Each member in your household who has Medicare Parts A and B coverage can earn $800.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5985991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Learn more at </a:t>
            </a:r>
            <a:r>
              <a:rPr lang="en-US" sz="1200" dirty="0" err="1"/>
              <a:t>fepblue.org</a:t>
            </a:r>
            <a:r>
              <a:rPr lang="en-US" sz="1200" dirty="0"/>
              <a:t>/</a:t>
            </a:r>
            <a:r>
              <a:rPr lang="en-US" sz="1200" dirty="0" err="1"/>
              <a:t>mra</a:t>
            </a:r>
            <a:r>
              <a:rPr lang="en-US" sz="1200"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74498514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1267869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But when you have diabetes, your body doesn’t produce enough insulin or the insulin that </a:t>
            </a:r>
            <a:r>
              <a:rPr lang="en-US" sz="1200" b="0" i="1" kern="1200" dirty="0">
                <a:solidFill>
                  <a:schemeClr val="tx1"/>
                </a:solidFill>
                <a:effectLst/>
                <a:latin typeface="Arial Regular" charset="0"/>
                <a:ea typeface="+mn-ea"/>
                <a:cs typeface="+mn-cs"/>
              </a:rPr>
              <a:t>is </a:t>
            </a:r>
            <a:r>
              <a:rPr lang="en-US" sz="1200" b="0" i="0" kern="1200" dirty="0">
                <a:solidFill>
                  <a:schemeClr val="tx1"/>
                </a:solidFill>
                <a:effectLst/>
                <a:latin typeface="Arial Regular" charset="0"/>
                <a:ea typeface="+mn-ea"/>
                <a:cs typeface="+mn-cs"/>
              </a:rPr>
              <a:t>produced can’t bring the sugar to your cells. This keeps the sugar in your blood, which can be dangerous.</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11</a:t>
            </a:fld>
            <a:endParaRPr lang="en-US" dirty="0"/>
          </a:p>
        </p:txBody>
      </p:sp>
    </p:spTree>
    <p:extLst>
      <p:ext uri="{BB962C8B-B14F-4D97-AF65-F5344CB8AC3E}">
        <p14:creationId xmlns:p14="http://schemas.microsoft.com/office/powerpoint/2010/main" val="103786024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FEP Blue Focus members can earn a reward for having their annual routine physical.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You can choose from: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 A Fitbit® device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 Four-month gym membership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t>• Two-week meal kit subscription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t>• Personalized diet and nutrition plan from Molecular Fitness®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81997608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118569698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Visit </a:t>
            </a:r>
            <a:r>
              <a:rPr lang="en-US" dirty="0" err="1"/>
              <a:t>fepblue.org</a:t>
            </a:r>
            <a:r>
              <a:rPr lang="en-US" dirty="0"/>
              <a:t>/incentives to learn more.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315250696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253806583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43417241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79870753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0" dirty="0"/>
              <a:t>Thank you for taking a moment to learn more about the Blue Cross and Blue Shield Service Benefit Plan.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138674035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Thank you for taking a moment to learn more about diabetes prevention and management from the Blue Cross and Blue Shield Service Benefit Plan. We're here for </a:t>
            </a:r>
            <a:r>
              <a:rPr lang="en-US" sz="1200" b="0" i="1" kern="1200" dirty="0">
                <a:solidFill>
                  <a:schemeClr val="tx1"/>
                </a:solidFill>
                <a:effectLst/>
                <a:latin typeface="Arial Regular" charset="0"/>
                <a:ea typeface="+mn-ea"/>
                <a:cs typeface="+mn-cs"/>
              </a:rPr>
              <a:t>your </a:t>
            </a:r>
            <a:r>
              <a:rPr lang="en-US" sz="1200" b="0" i="0" kern="1200" dirty="0">
                <a:solidFill>
                  <a:schemeClr val="tx1"/>
                </a:solidFill>
                <a:effectLst/>
                <a:latin typeface="Arial Regular" charset="0"/>
                <a:ea typeface="+mn-ea"/>
                <a:cs typeface="+mn-cs"/>
              </a:rPr>
              <a:t>health!</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117</a:t>
            </a:fld>
            <a:endParaRPr lang="en-US"/>
          </a:p>
        </p:txBody>
      </p:sp>
    </p:spTree>
    <p:extLst>
      <p:ext uri="{BB962C8B-B14F-4D97-AF65-F5344CB8AC3E}">
        <p14:creationId xmlns:p14="http://schemas.microsoft.com/office/powerpoint/2010/main" val="138674035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118</a:t>
            </a:fld>
            <a:endParaRPr lang="en-US"/>
          </a:p>
        </p:txBody>
      </p:sp>
    </p:spTree>
    <p:extLst>
      <p:ext uri="{BB962C8B-B14F-4D97-AF65-F5344CB8AC3E}">
        <p14:creationId xmlns:p14="http://schemas.microsoft.com/office/powerpoint/2010/main" val="252073455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119</a:t>
            </a:fld>
            <a:endParaRPr lang="en-US"/>
          </a:p>
        </p:txBody>
      </p:sp>
    </p:spTree>
    <p:extLst>
      <p:ext uri="{BB962C8B-B14F-4D97-AF65-F5344CB8AC3E}">
        <p14:creationId xmlns:p14="http://schemas.microsoft.com/office/powerpoint/2010/main" val="1500399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Over time, diabetes can increase your risk for serious health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1B322-4EF4-9D41-A477-CEE4339DB017}" type="slidenum">
              <a:rPr lang="en-US" smtClean="0"/>
              <a:pPr/>
              <a:t>12</a:t>
            </a:fld>
            <a:endParaRPr lang="en-US" dirty="0"/>
          </a:p>
        </p:txBody>
      </p:sp>
    </p:spTree>
    <p:extLst>
      <p:ext uri="{BB962C8B-B14F-4D97-AF65-F5344CB8AC3E}">
        <p14:creationId xmlns:p14="http://schemas.microsoft.com/office/powerpoint/2010/main" val="1526902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Some of these serious health complications include heart disease, blindness, kidney failure and even amputations. </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13</a:t>
            </a:fld>
            <a:endParaRPr lang="en-US" dirty="0"/>
          </a:p>
        </p:txBody>
      </p:sp>
    </p:spTree>
    <p:extLst>
      <p:ext uri="{BB962C8B-B14F-4D97-AF65-F5344CB8AC3E}">
        <p14:creationId xmlns:p14="http://schemas.microsoft.com/office/powerpoint/2010/main" val="3286320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charset="0"/>
                <a:ea typeface="+mn-ea"/>
                <a:cs typeface="+mn-cs"/>
              </a:rPr>
              <a:t>Not all cases of diabetes are the same. Let's go over the different types of diabetes. </a:t>
            </a:r>
            <a:endParaRPr lang="en-US" dirty="0"/>
          </a:p>
        </p:txBody>
      </p:sp>
      <p:sp>
        <p:nvSpPr>
          <p:cNvPr id="4" name="Slide Number Placeholder 3"/>
          <p:cNvSpPr>
            <a:spLocks noGrp="1"/>
          </p:cNvSpPr>
          <p:nvPr>
            <p:ph type="sldNum" sz="quarter" idx="10"/>
          </p:nvPr>
        </p:nvSpPr>
        <p:spPr/>
        <p:txBody>
          <a:bodyPr/>
          <a:lstStyle/>
          <a:p>
            <a:fld id="{8821B322-4EF4-9D41-A477-CEE4339DB017}" type="slidenum">
              <a:rPr lang="en-US" smtClean="0"/>
              <a:pPr/>
              <a:t>14</a:t>
            </a:fld>
            <a:endParaRPr lang="en-US" dirty="0"/>
          </a:p>
        </p:txBody>
      </p:sp>
    </p:spTree>
    <p:extLst>
      <p:ext uri="{BB962C8B-B14F-4D97-AF65-F5344CB8AC3E}">
        <p14:creationId xmlns:p14="http://schemas.microsoft.com/office/powerpoint/2010/main" val="172583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First, there’s prediabetes. Prediabetes occurs when your blood sugar levels are higher than normal but not high enough to be classified as diabetes.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fld id="{8821B322-4EF4-9D41-A477-CEE4339DB017}" type="slidenum">
              <a:rPr lang="en-US" smtClean="0"/>
              <a:pPr/>
              <a:t>15</a:t>
            </a:fld>
            <a:endParaRPr lang="en-US" dirty="0"/>
          </a:p>
        </p:txBody>
      </p:sp>
    </p:spTree>
    <p:extLst>
      <p:ext uri="{BB962C8B-B14F-4D97-AF65-F5344CB8AC3E}">
        <p14:creationId xmlns:p14="http://schemas.microsoft.com/office/powerpoint/2010/main" val="2339664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Prediabetes is very common. Based on the CDC's 2020 Diabetes Statistics Report, 88 million Americans 18 and older have it. </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16</a:t>
            </a:fld>
            <a:endParaRPr lang="en-US" dirty="0"/>
          </a:p>
        </p:txBody>
      </p:sp>
    </p:spTree>
    <p:extLst>
      <p:ext uri="{BB962C8B-B14F-4D97-AF65-F5344CB8AC3E}">
        <p14:creationId xmlns:p14="http://schemas.microsoft.com/office/powerpoint/2010/main" val="1002444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charset="0"/>
                <a:ea typeface="+mn-ea"/>
                <a:cs typeface="+mn-cs"/>
              </a:rPr>
              <a:t>Then, there’s type 1 diabetes. This occurs when your immune system attacks and destroys insulin-producing cells in your pancreas. Because of this, your pancreas can’t produce or make enough insulin to turn sugar into energy for your body.</a:t>
            </a:r>
          </a:p>
          <a:p>
            <a:r>
              <a:rPr lang="en-US" sz="1200" b="0" i="0" kern="1200" dirty="0">
                <a:solidFill>
                  <a:schemeClr val="tx1"/>
                </a:solidFill>
                <a:effectLst/>
                <a:latin typeface="Arial Regular" charset="0"/>
                <a:ea typeface="+mn-ea"/>
                <a:cs typeface="+mn-cs"/>
              </a:rPr>
              <a:t> </a:t>
            </a:r>
          </a:p>
          <a:p>
            <a:r>
              <a:rPr lang="en-US" sz="1200" b="0" i="0" kern="1200" dirty="0">
                <a:solidFill>
                  <a:schemeClr val="tx1"/>
                </a:solidFill>
                <a:effectLst/>
                <a:latin typeface="Arial Regular" charset="0"/>
                <a:ea typeface="+mn-ea"/>
                <a:cs typeface="+mn-cs"/>
              </a:rPr>
              <a:t>In the past, you may have heard this referred to as "juvenile" or "childhood" diabetes. That's because most cases are diagnosed in children, teens and young adults. That said, this form of diabetes can be diagnosed at any age. It's currently not a preventable form of diabetes, but it can be managed.  </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17</a:t>
            </a:fld>
            <a:endParaRPr lang="en-US" dirty="0"/>
          </a:p>
        </p:txBody>
      </p:sp>
    </p:spTree>
    <p:extLst>
      <p:ext uri="{BB962C8B-B14F-4D97-AF65-F5344CB8AC3E}">
        <p14:creationId xmlns:p14="http://schemas.microsoft.com/office/powerpoint/2010/main" val="3995703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Next, there’s type 2 diabetes. This is when your body produces some insulin, but the insulin isn’t made or used properly to move sugar into your cells for energy. You may be able to take steps to prevent being diagnosed with type 2 diabetes - we'll discuss some of those prevention measures shortly. If you do get diagnosed with type 2 diabetes, managing it helps prevent more serious conditions.  </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18</a:t>
            </a:fld>
            <a:endParaRPr lang="en-US" dirty="0"/>
          </a:p>
        </p:txBody>
      </p:sp>
    </p:spTree>
    <p:extLst>
      <p:ext uri="{BB962C8B-B14F-4D97-AF65-F5344CB8AC3E}">
        <p14:creationId xmlns:p14="http://schemas.microsoft.com/office/powerpoint/2010/main" val="720910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Last, there’s gestational diabetes, which develops in some women when they’re pregnant. However, most of the time, it goes away after the baby is born. Having gestational diabetes increases your risk of developing type 2 diabetes later in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fld id="{8821B322-4EF4-9D41-A477-CEE4339DB017}" type="slidenum">
              <a:rPr lang="en-US" smtClean="0"/>
              <a:pPr/>
              <a:t>19</a:t>
            </a:fld>
            <a:endParaRPr lang="en-US" dirty="0"/>
          </a:p>
        </p:txBody>
      </p:sp>
    </p:spTree>
    <p:extLst>
      <p:ext uri="{BB962C8B-B14F-4D97-AF65-F5344CB8AC3E}">
        <p14:creationId xmlns:p14="http://schemas.microsoft.com/office/powerpoint/2010/main" val="384170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Today, we’ll be talking about diabetes 101, prevention, diagnosis, managing your condition and FEP programs and resources. We hope that what we talk about today helps you understand, prevent and/or manage diabetes. </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2</a:t>
            </a:fld>
            <a:endParaRPr lang="en-US" dirty="0"/>
          </a:p>
        </p:txBody>
      </p:sp>
    </p:spTree>
    <p:extLst>
      <p:ext uri="{BB962C8B-B14F-4D97-AF65-F5344CB8AC3E}">
        <p14:creationId xmlns:p14="http://schemas.microsoft.com/office/powerpoint/2010/main" val="3931669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charset="0"/>
                <a:ea typeface="+mn-ea"/>
                <a:cs typeface="+mn-cs"/>
              </a:rPr>
              <a:t>As we’ve seen, there are different types of diabetes. Which one is the most common?</a:t>
            </a:r>
          </a:p>
        </p:txBody>
      </p:sp>
      <p:sp>
        <p:nvSpPr>
          <p:cNvPr id="4" name="Slide Number Placeholder 3"/>
          <p:cNvSpPr>
            <a:spLocks noGrp="1"/>
          </p:cNvSpPr>
          <p:nvPr>
            <p:ph type="sldNum" sz="quarter" idx="10"/>
          </p:nvPr>
        </p:nvSpPr>
        <p:spPr/>
        <p:txBody>
          <a:bodyPr/>
          <a:lstStyle/>
          <a:p>
            <a:fld id="{8821B322-4EF4-9D41-A477-CEE4339DB017}" type="slidenum">
              <a:rPr lang="en-US" smtClean="0"/>
              <a:pPr/>
              <a:t>20</a:t>
            </a:fld>
            <a:endParaRPr lang="en-US" dirty="0"/>
          </a:p>
        </p:txBody>
      </p:sp>
    </p:spTree>
    <p:extLst>
      <p:ext uri="{BB962C8B-B14F-4D97-AF65-F5344CB8AC3E}">
        <p14:creationId xmlns:p14="http://schemas.microsoft.com/office/powerpoint/2010/main" val="2501448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Do you think it’s ‘A’, type 1 diabetes, or ‘B’, type 2 diabetes? </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21</a:t>
            </a:fld>
            <a:endParaRPr lang="en-US" dirty="0"/>
          </a:p>
        </p:txBody>
      </p:sp>
    </p:spTree>
    <p:extLst>
      <p:ext uri="{BB962C8B-B14F-4D97-AF65-F5344CB8AC3E}">
        <p14:creationId xmlns:p14="http://schemas.microsoft.com/office/powerpoint/2010/main" val="4008550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The answer is ’B’, type 2 diabetes. Type 2 diabetes accounts for 90 to 95% of all diabetes cases, according to the CDC. </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22</a:t>
            </a:fld>
            <a:endParaRPr lang="en-US" dirty="0"/>
          </a:p>
        </p:txBody>
      </p:sp>
    </p:spTree>
    <p:extLst>
      <p:ext uri="{BB962C8B-B14F-4D97-AF65-F5344CB8AC3E}">
        <p14:creationId xmlns:p14="http://schemas.microsoft.com/office/powerpoint/2010/main" val="842811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Part of what makes diabetes difficult to diagnose is that some people with diabetes don’t show any signs or symptoms of having it.</a:t>
            </a:r>
          </a:p>
          <a:p>
            <a:endParaRPr lang="en-US" dirty="0"/>
          </a:p>
        </p:txBody>
      </p:sp>
      <p:sp>
        <p:nvSpPr>
          <p:cNvPr id="4" name="Slide Number Placeholder 3"/>
          <p:cNvSpPr>
            <a:spLocks noGrp="1"/>
          </p:cNvSpPr>
          <p:nvPr>
            <p:ph type="sldNum" sz="quarter" idx="10"/>
          </p:nvPr>
        </p:nvSpPr>
        <p:spPr/>
        <p:txBody>
          <a:bodyPr/>
          <a:lstStyle/>
          <a:p>
            <a:fld id="{8821B322-4EF4-9D41-A477-CEE4339DB017}" type="slidenum">
              <a:rPr lang="en-US" smtClean="0"/>
              <a:pPr/>
              <a:t>23</a:t>
            </a:fld>
            <a:endParaRPr lang="en-US" dirty="0"/>
          </a:p>
        </p:txBody>
      </p:sp>
    </p:spTree>
    <p:extLst>
      <p:ext uri="{BB962C8B-B14F-4D97-AF65-F5344CB8AC3E}">
        <p14:creationId xmlns:p14="http://schemas.microsoft.com/office/powerpoint/2010/main" val="32851584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That’s why it’s especially important to know your risk factors.</a:t>
            </a:r>
          </a:p>
          <a:p>
            <a:endParaRPr lang="en-US" dirty="0"/>
          </a:p>
        </p:txBody>
      </p:sp>
      <p:sp>
        <p:nvSpPr>
          <p:cNvPr id="4" name="Slide Number Placeholder 3"/>
          <p:cNvSpPr>
            <a:spLocks noGrp="1"/>
          </p:cNvSpPr>
          <p:nvPr>
            <p:ph type="sldNum" sz="quarter" idx="10"/>
          </p:nvPr>
        </p:nvSpPr>
        <p:spPr/>
        <p:txBody>
          <a:bodyPr/>
          <a:lstStyle/>
          <a:p>
            <a:fld id="{8821B322-4EF4-9D41-A477-CEE4339DB017}" type="slidenum">
              <a:rPr lang="en-US" smtClean="0"/>
              <a:pPr/>
              <a:t>24</a:t>
            </a:fld>
            <a:endParaRPr lang="en-US" dirty="0"/>
          </a:p>
        </p:txBody>
      </p:sp>
    </p:spTree>
    <p:extLst>
      <p:ext uri="{BB962C8B-B14F-4D97-AF65-F5344CB8AC3E}">
        <p14:creationId xmlns:p14="http://schemas.microsoft.com/office/powerpoint/2010/main" val="18429322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charset="0"/>
                <a:ea typeface="+mn-ea"/>
                <a:cs typeface="+mn-cs"/>
              </a:rPr>
              <a:t>There are certain risk factors for type 2 diabetes that you </a:t>
            </a:r>
            <a:r>
              <a:rPr lang="en-US" sz="1200" b="0" i="1" kern="1200" dirty="0">
                <a:solidFill>
                  <a:schemeClr val="tx1"/>
                </a:solidFill>
                <a:effectLst/>
                <a:latin typeface="Arial Regular" charset="0"/>
                <a:ea typeface="+mn-ea"/>
                <a:cs typeface="+mn-cs"/>
              </a:rPr>
              <a:t>cannot</a:t>
            </a:r>
            <a:r>
              <a:rPr lang="en-US" sz="1200" b="0" i="0" kern="1200" dirty="0">
                <a:solidFill>
                  <a:schemeClr val="tx1"/>
                </a:solidFill>
                <a:effectLst/>
                <a:latin typeface="Arial Regular" charset="0"/>
                <a:ea typeface="+mn-ea"/>
                <a:cs typeface="+mn-cs"/>
              </a:rPr>
              <a:t> control. </a:t>
            </a:r>
          </a:p>
          <a:p>
            <a:r>
              <a:rPr lang="en-US" sz="1200" b="0" i="0" kern="1200" dirty="0">
                <a:solidFill>
                  <a:schemeClr val="tx1"/>
                </a:solidFill>
                <a:effectLst/>
                <a:latin typeface="Arial Regular" charset="0"/>
                <a:ea typeface="+mn-ea"/>
                <a:cs typeface="+mn-cs"/>
              </a:rPr>
              <a:t> </a:t>
            </a:r>
          </a:p>
          <a:p>
            <a:r>
              <a:rPr lang="en-US" sz="1200" b="0" i="0" kern="1200" dirty="0">
                <a:solidFill>
                  <a:schemeClr val="tx1"/>
                </a:solidFill>
                <a:effectLst/>
                <a:latin typeface="Arial Regular" charset="0"/>
                <a:ea typeface="+mn-ea"/>
                <a:cs typeface="+mn-cs"/>
              </a:rPr>
              <a:t>The first is age. Your</a:t>
            </a:r>
            <a:r>
              <a:rPr lang="en-US" sz="1200" b="1" i="0" kern="1200" dirty="0">
                <a:solidFill>
                  <a:schemeClr val="tx1"/>
                </a:solidFill>
                <a:effectLst/>
                <a:latin typeface="Arial Regular" charset="0"/>
                <a:ea typeface="+mn-ea"/>
                <a:cs typeface="+mn-cs"/>
              </a:rPr>
              <a:t> </a:t>
            </a:r>
            <a:r>
              <a:rPr lang="en-US" sz="1200" b="0" i="0" kern="1200" dirty="0">
                <a:solidFill>
                  <a:schemeClr val="tx1"/>
                </a:solidFill>
                <a:effectLst/>
                <a:latin typeface="Arial Regular" charset="0"/>
                <a:ea typeface="+mn-ea"/>
                <a:cs typeface="+mn-cs"/>
              </a:rPr>
              <a:t>risk increases with age, especially after age 45. </a:t>
            </a:r>
          </a:p>
          <a:p>
            <a:r>
              <a:rPr lang="en-US" sz="1200" b="0" i="0" kern="1200" dirty="0">
                <a:solidFill>
                  <a:schemeClr val="tx1"/>
                </a:solidFill>
                <a:effectLst/>
                <a:latin typeface="Arial Regular" charset="0"/>
                <a:ea typeface="+mn-ea"/>
                <a:cs typeface="+mn-cs"/>
              </a:rPr>
              <a:t> </a:t>
            </a:r>
          </a:p>
          <a:p>
            <a:r>
              <a:rPr lang="en-US" sz="1200" b="0" i="0" kern="1200" dirty="0">
                <a:solidFill>
                  <a:schemeClr val="tx1"/>
                </a:solidFill>
                <a:effectLst/>
                <a:latin typeface="Arial Regular" charset="0"/>
                <a:ea typeface="+mn-ea"/>
                <a:cs typeface="+mn-cs"/>
              </a:rPr>
              <a:t>Next is ethnicity. Type 2 diabetes is more common in people of African-American, Alaskan Native, Native American, Asian-American, Hispanic or Pacific Islander-American descent. </a:t>
            </a:r>
          </a:p>
          <a:p>
            <a:r>
              <a:rPr lang="en-US" sz="1200" b="0" i="0" kern="1200" dirty="0">
                <a:solidFill>
                  <a:schemeClr val="tx1"/>
                </a:solidFill>
                <a:effectLst/>
                <a:latin typeface="Arial Regular" charset="0"/>
                <a:ea typeface="+mn-ea"/>
                <a:cs typeface="+mn-cs"/>
              </a:rPr>
              <a:t> </a:t>
            </a:r>
          </a:p>
          <a:p>
            <a:r>
              <a:rPr lang="en-US" sz="1200" b="0" i="0" kern="1200" dirty="0">
                <a:solidFill>
                  <a:schemeClr val="tx1"/>
                </a:solidFill>
                <a:effectLst/>
                <a:latin typeface="Arial Regular" charset="0"/>
                <a:ea typeface="+mn-ea"/>
                <a:cs typeface="+mn-cs"/>
              </a:rPr>
              <a:t>Family also plays a role. If your parents, siblings or other immediate family members have diabetes, you are more likely to also be diagnosed with diabetes. </a:t>
            </a:r>
          </a:p>
          <a:p>
            <a:r>
              <a:rPr lang="en-US" sz="1200" b="0" i="0" kern="1200" dirty="0">
                <a:solidFill>
                  <a:schemeClr val="tx1"/>
                </a:solidFill>
                <a:effectLst/>
                <a:latin typeface="Arial Regular" charset="0"/>
                <a:ea typeface="+mn-ea"/>
                <a:cs typeface="+mn-cs"/>
              </a:rPr>
              <a:t> </a:t>
            </a:r>
          </a:p>
          <a:p>
            <a:r>
              <a:rPr lang="en-US" sz="1200" b="0" i="0" kern="1200" dirty="0">
                <a:solidFill>
                  <a:schemeClr val="tx1"/>
                </a:solidFill>
                <a:effectLst/>
                <a:latin typeface="Arial Regular" charset="0"/>
                <a:ea typeface="+mn-ea"/>
                <a:cs typeface="+mn-cs"/>
              </a:rPr>
              <a:t>Finally, your risk increases if you’ve had a history of gestational diabetes. </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5"/>
          </p:nvPr>
        </p:nvSpPr>
        <p:spPr/>
        <p:txBody>
          <a:bodyPr/>
          <a:lstStyle/>
          <a:p>
            <a:fld id="{8821B322-4EF4-9D41-A477-CEE4339DB017}" type="slidenum">
              <a:rPr lang="en-US" smtClean="0"/>
              <a:pPr/>
              <a:t>25</a:t>
            </a:fld>
            <a:endParaRPr lang="en-US" dirty="0"/>
          </a:p>
        </p:txBody>
      </p:sp>
    </p:spTree>
    <p:extLst>
      <p:ext uri="{BB962C8B-B14F-4D97-AF65-F5344CB8AC3E}">
        <p14:creationId xmlns:p14="http://schemas.microsoft.com/office/powerpoint/2010/main" val="3573453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charset="0"/>
                <a:ea typeface="+mn-ea"/>
                <a:cs typeface="+mn-cs"/>
              </a:rPr>
              <a:t>Now, you might be wondering what risk factors you </a:t>
            </a:r>
            <a:r>
              <a:rPr lang="en-US" sz="1200" b="0" i="1" kern="1200" dirty="0">
                <a:solidFill>
                  <a:schemeClr val="tx1"/>
                </a:solidFill>
                <a:effectLst/>
                <a:latin typeface="Arial Regular" charset="0"/>
                <a:ea typeface="+mn-ea"/>
                <a:cs typeface="+mn-cs"/>
              </a:rPr>
              <a:t>can </a:t>
            </a:r>
            <a:r>
              <a:rPr lang="en-US" sz="1200" b="0" i="0" kern="1200" dirty="0">
                <a:solidFill>
                  <a:schemeClr val="tx1"/>
                </a:solidFill>
                <a:effectLst/>
                <a:latin typeface="Arial Regular" charset="0"/>
                <a:ea typeface="+mn-ea"/>
                <a:cs typeface="+mn-cs"/>
              </a:rPr>
              <a:t>control. </a:t>
            </a:r>
          </a:p>
          <a:p>
            <a:r>
              <a:rPr lang="en-US" sz="1200" b="0" i="0" kern="1200" dirty="0">
                <a:solidFill>
                  <a:schemeClr val="tx1"/>
                </a:solidFill>
                <a:effectLst/>
                <a:latin typeface="Arial Regular" charset="0"/>
                <a:ea typeface="+mn-ea"/>
                <a:cs typeface="+mn-cs"/>
              </a:rPr>
              <a:t> </a:t>
            </a:r>
          </a:p>
          <a:p>
            <a:r>
              <a:rPr lang="en-US" sz="1200" b="0" i="0" kern="1200" dirty="0">
                <a:solidFill>
                  <a:schemeClr val="tx1"/>
                </a:solidFill>
                <a:effectLst/>
                <a:latin typeface="Arial Regular" charset="0"/>
                <a:ea typeface="+mn-ea"/>
                <a:cs typeface="+mn-cs"/>
              </a:rPr>
              <a:t>Let's start with weight. Your risk increases when your body mass index, or BMI, is greater than 25. </a:t>
            </a:r>
          </a:p>
          <a:p>
            <a:r>
              <a:rPr lang="en-US" sz="1200" b="0" i="0" kern="1200" dirty="0">
                <a:solidFill>
                  <a:schemeClr val="tx1"/>
                </a:solidFill>
                <a:effectLst/>
                <a:latin typeface="Arial Regular" charset="0"/>
                <a:ea typeface="+mn-ea"/>
                <a:cs typeface="+mn-cs"/>
              </a:rPr>
              <a:t> </a:t>
            </a:r>
          </a:p>
          <a:p>
            <a:r>
              <a:rPr lang="en-US" sz="1200" b="0" i="0" kern="1200" dirty="0">
                <a:solidFill>
                  <a:schemeClr val="tx1"/>
                </a:solidFill>
                <a:effectLst/>
                <a:latin typeface="Arial Regular" charset="0"/>
                <a:ea typeface="+mn-ea"/>
                <a:cs typeface="+mn-cs"/>
              </a:rPr>
              <a:t>Similarly, a waistline that’s greater than 40 inches for men and 35 inches for women can increase your risk. </a:t>
            </a:r>
          </a:p>
          <a:p>
            <a:r>
              <a:rPr lang="en-US" sz="1200" b="0" i="0" kern="1200" dirty="0">
                <a:solidFill>
                  <a:schemeClr val="tx1"/>
                </a:solidFill>
                <a:effectLst/>
                <a:latin typeface="Arial Regular" charset="0"/>
                <a:ea typeface="+mn-ea"/>
                <a:cs typeface="+mn-cs"/>
              </a:rPr>
              <a:t> </a:t>
            </a:r>
          </a:p>
          <a:p>
            <a:r>
              <a:rPr lang="en-US" sz="1200" b="0" i="0" kern="1200" dirty="0">
                <a:solidFill>
                  <a:schemeClr val="tx1"/>
                </a:solidFill>
                <a:effectLst/>
                <a:latin typeface="Arial Regular" charset="0"/>
                <a:ea typeface="+mn-ea"/>
                <a:cs typeface="+mn-cs"/>
              </a:rPr>
              <a:t>Having an inactive lifestyle is another factor you can control. Getting active is an impactful way to reduce your risk and is something you can start right away. We'll give you some strategies shortly. </a:t>
            </a:r>
          </a:p>
          <a:p>
            <a:r>
              <a:rPr lang="en-US" sz="1200" b="0" i="0" kern="1200" dirty="0">
                <a:solidFill>
                  <a:schemeClr val="tx1"/>
                </a:solidFill>
                <a:effectLst/>
                <a:latin typeface="Arial Regular" charset="0"/>
                <a:ea typeface="+mn-ea"/>
                <a:cs typeface="+mn-cs"/>
              </a:rPr>
              <a:t> </a:t>
            </a:r>
          </a:p>
          <a:p>
            <a:r>
              <a:rPr lang="en-US" sz="1200" b="0" i="0" kern="1200" dirty="0">
                <a:solidFill>
                  <a:schemeClr val="tx1"/>
                </a:solidFill>
                <a:effectLst/>
                <a:latin typeface="Arial Regular" charset="0"/>
                <a:ea typeface="+mn-ea"/>
                <a:cs typeface="+mn-cs"/>
              </a:rPr>
              <a:t>And finally, being diagnosed with prediabetes is something you can also take steps to control.  </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5"/>
          </p:nvPr>
        </p:nvSpPr>
        <p:spPr/>
        <p:txBody>
          <a:bodyPr/>
          <a:lstStyle/>
          <a:p>
            <a:fld id="{8821B322-4EF4-9D41-A477-CEE4339DB017}" type="slidenum">
              <a:rPr lang="en-US" smtClean="0"/>
              <a:pPr/>
              <a:t>26</a:t>
            </a:fld>
            <a:endParaRPr lang="en-US" dirty="0"/>
          </a:p>
        </p:txBody>
      </p:sp>
    </p:spTree>
    <p:extLst>
      <p:ext uri="{BB962C8B-B14F-4D97-AF65-F5344CB8AC3E}">
        <p14:creationId xmlns:p14="http://schemas.microsoft.com/office/powerpoint/2010/main" val="5222362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Now that we’ve talked about what diabetes is and the risks associated with it, let’s talk about diabetes prevention. </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5"/>
          </p:nvPr>
        </p:nvSpPr>
        <p:spPr/>
        <p:txBody>
          <a:bodyPr/>
          <a:lstStyle/>
          <a:p>
            <a:fld id="{8821B322-4EF4-9D41-A477-CEE4339DB017}" type="slidenum">
              <a:rPr lang="en-US" smtClean="0"/>
              <a:pPr/>
              <a:t>27</a:t>
            </a:fld>
            <a:endParaRPr lang="en-US" dirty="0"/>
          </a:p>
        </p:txBody>
      </p:sp>
    </p:spTree>
    <p:extLst>
      <p:ext uri="{BB962C8B-B14F-4D97-AF65-F5344CB8AC3E}">
        <p14:creationId xmlns:p14="http://schemas.microsoft.com/office/powerpoint/2010/main" val="29139457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Focusing on developing healthy habits can help reduce your risk.</a:t>
            </a:r>
          </a:p>
          <a:p>
            <a:endParaRPr lang="en-US" dirty="0"/>
          </a:p>
        </p:txBody>
      </p:sp>
      <p:sp>
        <p:nvSpPr>
          <p:cNvPr id="4" name="Slide Number Placeholder 3"/>
          <p:cNvSpPr>
            <a:spLocks noGrp="1"/>
          </p:cNvSpPr>
          <p:nvPr>
            <p:ph type="sldNum" sz="quarter" idx="10"/>
          </p:nvPr>
        </p:nvSpPr>
        <p:spPr/>
        <p:txBody>
          <a:bodyPr/>
          <a:lstStyle/>
          <a:p>
            <a:fld id="{8821B322-4EF4-9D41-A477-CEE4339DB017}" type="slidenum">
              <a:rPr lang="en-US" smtClean="0"/>
              <a:pPr/>
              <a:t>28</a:t>
            </a:fld>
            <a:endParaRPr lang="en-US" dirty="0"/>
          </a:p>
        </p:txBody>
      </p:sp>
    </p:spTree>
    <p:extLst>
      <p:ext uri="{BB962C8B-B14F-4D97-AF65-F5344CB8AC3E}">
        <p14:creationId xmlns:p14="http://schemas.microsoft.com/office/powerpoint/2010/main" val="915635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charset="0"/>
                <a:ea typeface="+mn-ea"/>
                <a:cs typeface="+mn-cs"/>
              </a:rPr>
              <a:t>Let’s go over some examples of healthy habits. Eat a well-balanced diet of fruits, vegetables, whole grains, non-fat dairy, healthy fats and lean meats. </a:t>
            </a:r>
          </a:p>
          <a:p>
            <a:r>
              <a:rPr lang="en-US" sz="1200" b="0" i="0" kern="1200" dirty="0">
                <a:solidFill>
                  <a:schemeClr val="tx1"/>
                </a:solidFill>
                <a:effectLst/>
                <a:latin typeface="Arial Regular" charset="0"/>
                <a:ea typeface="+mn-ea"/>
                <a:cs typeface="+mn-cs"/>
              </a:rPr>
              <a:t> </a:t>
            </a:r>
          </a:p>
          <a:p>
            <a:r>
              <a:rPr lang="en-US" sz="1200" b="0" i="0" kern="1200" dirty="0">
                <a:solidFill>
                  <a:schemeClr val="tx1"/>
                </a:solidFill>
                <a:effectLst/>
                <a:latin typeface="Arial Regular" charset="0"/>
                <a:ea typeface="+mn-ea"/>
                <a:cs typeface="+mn-cs"/>
              </a:rPr>
              <a:t>Avoid sugar and highly processed carbs in your diet. Some examples of these are candy, chips, soft drinks, white bread, crackers, fries and other junk food. Choose water over soda, juices and other sugary drinks. </a:t>
            </a:r>
          </a:p>
          <a:p>
            <a:r>
              <a:rPr lang="en-US" sz="1200" b="0" i="0" kern="1200" dirty="0">
                <a:solidFill>
                  <a:schemeClr val="tx1"/>
                </a:solidFill>
                <a:effectLst/>
                <a:latin typeface="Arial Regular" charset="0"/>
                <a:ea typeface="+mn-ea"/>
                <a:cs typeface="+mn-cs"/>
              </a:rPr>
              <a:t> </a:t>
            </a:r>
          </a:p>
          <a:p>
            <a:r>
              <a:rPr lang="en-US" sz="1200" b="0" i="0" kern="1200" dirty="0">
                <a:solidFill>
                  <a:schemeClr val="tx1"/>
                </a:solidFill>
                <a:effectLst/>
                <a:latin typeface="Arial Regular" charset="0"/>
                <a:ea typeface="+mn-ea"/>
                <a:cs typeface="+mn-cs"/>
              </a:rPr>
              <a:t>Exercise can protect your overall health and help you lose or maintain a healthy weight—even short walks as little as 10 minutes long several times a day will improve your blood sugar level. </a:t>
            </a:r>
          </a:p>
          <a:p>
            <a:r>
              <a:rPr lang="en-US" sz="1200" b="0" i="0" kern="1200" dirty="0">
                <a:solidFill>
                  <a:schemeClr val="tx1"/>
                </a:solidFill>
                <a:effectLst/>
                <a:latin typeface="Arial Regular" charset="0"/>
                <a:ea typeface="+mn-ea"/>
                <a:cs typeface="+mn-cs"/>
              </a:rPr>
              <a:t> </a:t>
            </a:r>
          </a:p>
          <a:p>
            <a:r>
              <a:rPr lang="en-US" sz="1200" b="0" i="0" kern="1200" dirty="0">
                <a:solidFill>
                  <a:schemeClr val="tx1"/>
                </a:solidFill>
                <a:effectLst/>
                <a:latin typeface="Arial Regular" charset="0"/>
                <a:ea typeface="+mn-ea"/>
                <a:cs typeface="+mn-cs"/>
              </a:rPr>
              <a:t>Maintain a healthy BMI—being overweight or obese is the single most identifiable risk factor for developing diabetes. </a:t>
            </a:r>
          </a:p>
          <a:p>
            <a:r>
              <a:rPr lang="en-US" sz="1200" b="0" i="0" kern="1200" dirty="0">
                <a:solidFill>
                  <a:schemeClr val="tx1"/>
                </a:solidFill>
                <a:effectLst/>
                <a:latin typeface="Arial Regular" charset="0"/>
                <a:ea typeface="+mn-ea"/>
                <a:cs typeface="+mn-cs"/>
              </a:rPr>
              <a:t> </a:t>
            </a:r>
          </a:p>
          <a:p>
            <a:r>
              <a:rPr lang="en-US" sz="1200" b="0" i="0" kern="1200" dirty="0">
                <a:solidFill>
                  <a:schemeClr val="tx1"/>
                </a:solidFill>
                <a:effectLst/>
                <a:latin typeface="Arial Regular" charset="0"/>
                <a:ea typeface="+mn-ea"/>
                <a:cs typeface="+mn-cs"/>
              </a:rPr>
              <a:t>Quit smoking and avoid too much alcohol intake. Smokers are 50% more likely to develop diabetes than nonsmokers.</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29</a:t>
            </a:fld>
            <a:endParaRPr lang="en-US" dirty="0"/>
          </a:p>
        </p:txBody>
      </p:sp>
    </p:spTree>
    <p:extLst>
      <p:ext uri="{BB962C8B-B14F-4D97-AF65-F5344CB8AC3E}">
        <p14:creationId xmlns:p14="http://schemas.microsoft.com/office/powerpoint/2010/main" val="3594184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charset="0"/>
                <a:ea typeface="+mn-ea"/>
                <a:cs typeface="+mn-cs"/>
              </a:rPr>
              <a:t>Let’s get started by going over the basics of diabetes.</a:t>
            </a:r>
          </a:p>
        </p:txBody>
      </p:sp>
      <p:sp>
        <p:nvSpPr>
          <p:cNvPr id="4" name="Slide Number Placeholder 3"/>
          <p:cNvSpPr>
            <a:spLocks noGrp="1"/>
          </p:cNvSpPr>
          <p:nvPr>
            <p:ph type="sldNum" sz="quarter" idx="5"/>
          </p:nvPr>
        </p:nvSpPr>
        <p:spPr/>
        <p:txBody>
          <a:bodyPr/>
          <a:lstStyle/>
          <a:p>
            <a:fld id="{8821B322-4EF4-9D41-A477-CEE4339DB017}" type="slidenum">
              <a:rPr lang="en-US" smtClean="0"/>
              <a:pPr/>
              <a:t>3</a:t>
            </a:fld>
            <a:endParaRPr lang="en-US" dirty="0"/>
          </a:p>
        </p:txBody>
      </p:sp>
    </p:spTree>
    <p:extLst>
      <p:ext uri="{BB962C8B-B14F-4D97-AF65-F5344CB8AC3E}">
        <p14:creationId xmlns:p14="http://schemas.microsoft.com/office/powerpoint/2010/main" val="22247245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If you’re struggling to stick to healthy habits, remember that small changes can lead to big results. </a:t>
            </a:r>
          </a:p>
          <a:p>
            <a:endParaRPr lang="en-US" dirty="0"/>
          </a:p>
        </p:txBody>
      </p:sp>
      <p:sp>
        <p:nvSpPr>
          <p:cNvPr id="4" name="Slide Number Placeholder 3"/>
          <p:cNvSpPr>
            <a:spLocks noGrp="1"/>
          </p:cNvSpPr>
          <p:nvPr>
            <p:ph type="sldNum" sz="quarter" idx="10"/>
          </p:nvPr>
        </p:nvSpPr>
        <p:spPr/>
        <p:txBody>
          <a:bodyPr/>
          <a:lstStyle/>
          <a:p>
            <a:fld id="{8821B322-4EF4-9D41-A477-CEE4339DB017}" type="slidenum">
              <a:rPr lang="en-US" smtClean="0"/>
              <a:pPr/>
              <a:t>30</a:t>
            </a:fld>
            <a:endParaRPr lang="en-US" dirty="0"/>
          </a:p>
        </p:txBody>
      </p:sp>
    </p:spTree>
    <p:extLst>
      <p:ext uri="{BB962C8B-B14F-4D97-AF65-F5344CB8AC3E}">
        <p14:creationId xmlns:p14="http://schemas.microsoft.com/office/powerpoint/2010/main" val="2932418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Even adding in a few healthier habits can help make an impact and prevent diabetes, no matter how small.</a:t>
            </a:r>
          </a:p>
          <a:p>
            <a:endParaRPr lang="en-US" dirty="0"/>
          </a:p>
        </p:txBody>
      </p:sp>
      <p:sp>
        <p:nvSpPr>
          <p:cNvPr id="4" name="Slide Number Placeholder 3"/>
          <p:cNvSpPr>
            <a:spLocks noGrp="1"/>
          </p:cNvSpPr>
          <p:nvPr>
            <p:ph type="sldNum" sz="quarter" idx="10"/>
          </p:nvPr>
        </p:nvSpPr>
        <p:spPr/>
        <p:txBody>
          <a:bodyPr/>
          <a:lstStyle/>
          <a:p>
            <a:fld id="{8821B322-4EF4-9D41-A477-CEE4339DB017}" type="slidenum">
              <a:rPr lang="en-US" smtClean="0"/>
              <a:pPr/>
              <a:t>31</a:t>
            </a:fld>
            <a:endParaRPr lang="en-US" dirty="0"/>
          </a:p>
        </p:txBody>
      </p:sp>
    </p:spTree>
    <p:extLst>
      <p:ext uri="{BB962C8B-B14F-4D97-AF65-F5344CB8AC3E}">
        <p14:creationId xmlns:p14="http://schemas.microsoft.com/office/powerpoint/2010/main" val="15543120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charset="0"/>
                <a:ea typeface="+mn-ea"/>
                <a:cs typeface="+mn-cs"/>
              </a:rPr>
              <a:t>Now, let’s go over diagnosing diabetes.</a:t>
            </a:r>
            <a:r>
              <a:rPr lang="en-US" dirty="0">
                <a:effectLst/>
              </a:rPr>
              <a:t> </a:t>
            </a:r>
            <a:endParaRPr lang="en-US" dirty="0"/>
          </a:p>
        </p:txBody>
      </p:sp>
      <p:sp>
        <p:nvSpPr>
          <p:cNvPr id="4" name="Slide Number Placeholder 3"/>
          <p:cNvSpPr>
            <a:spLocks noGrp="1"/>
          </p:cNvSpPr>
          <p:nvPr>
            <p:ph type="sldNum" sz="quarter" idx="5"/>
          </p:nvPr>
        </p:nvSpPr>
        <p:spPr/>
        <p:txBody>
          <a:bodyPr/>
          <a:lstStyle/>
          <a:p>
            <a:fld id="{8821B322-4EF4-9D41-A477-CEE4339DB017}" type="slidenum">
              <a:rPr lang="en-US" smtClean="0"/>
              <a:pPr/>
              <a:t>32</a:t>
            </a:fld>
            <a:endParaRPr lang="en-US" dirty="0"/>
          </a:p>
        </p:txBody>
      </p:sp>
    </p:spTree>
    <p:extLst>
      <p:ext uri="{BB962C8B-B14F-4D97-AF65-F5344CB8AC3E}">
        <p14:creationId xmlns:p14="http://schemas.microsoft.com/office/powerpoint/2010/main" val="25252423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How do you know if you might have diabetes?</a:t>
            </a:r>
          </a:p>
          <a:p>
            <a:endParaRPr lang="en-US" dirty="0"/>
          </a:p>
        </p:txBody>
      </p:sp>
      <p:sp>
        <p:nvSpPr>
          <p:cNvPr id="4" name="Slide Number Placeholder 3"/>
          <p:cNvSpPr>
            <a:spLocks noGrp="1"/>
          </p:cNvSpPr>
          <p:nvPr>
            <p:ph type="sldNum" sz="quarter" idx="10"/>
          </p:nvPr>
        </p:nvSpPr>
        <p:spPr/>
        <p:txBody>
          <a:bodyPr/>
          <a:lstStyle/>
          <a:p>
            <a:fld id="{8821B322-4EF4-9D41-A477-CEE4339DB017}" type="slidenum">
              <a:rPr lang="en-US" smtClean="0"/>
              <a:pPr/>
              <a:t>33</a:t>
            </a:fld>
            <a:endParaRPr lang="en-US" dirty="0"/>
          </a:p>
        </p:txBody>
      </p:sp>
    </p:spTree>
    <p:extLst>
      <p:ext uri="{BB962C8B-B14F-4D97-AF65-F5344CB8AC3E}">
        <p14:creationId xmlns:p14="http://schemas.microsoft.com/office/powerpoint/2010/main" val="36051202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Pay attention to your body. See your doctor if you’re experiencing frequent urination; increased thirst or hunger; fatigue; blurred vision; tingling, pain or numbness in the hands or feet; slow healing of bruises or cuts; areas of darkened skin in the armpits and neck or frequent infections.</a:t>
            </a:r>
          </a:p>
          <a:p>
            <a:endParaRPr lang="en-US" dirty="0"/>
          </a:p>
        </p:txBody>
      </p:sp>
      <p:sp>
        <p:nvSpPr>
          <p:cNvPr id="4" name="Slide Number Placeholder 3"/>
          <p:cNvSpPr>
            <a:spLocks noGrp="1"/>
          </p:cNvSpPr>
          <p:nvPr>
            <p:ph type="sldNum" sz="quarter" idx="10"/>
          </p:nvPr>
        </p:nvSpPr>
        <p:spPr/>
        <p:txBody>
          <a:bodyPr/>
          <a:lstStyle/>
          <a:p>
            <a:fld id="{8821B322-4EF4-9D41-A477-CEE4339DB017}" type="slidenum">
              <a:rPr lang="en-US" smtClean="0"/>
              <a:pPr/>
              <a:t>34</a:t>
            </a:fld>
            <a:endParaRPr lang="en-US" dirty="0"/>
          </a:p>
        </p:txBody>
      </p:sp>
    </p:spTree>
    <p:extLst>
      <p:ext uri="{BB962C8B-B14F-4D97-AF65-F5344CB8AC3E}">
        <p14:creationId xmlns:p14="http://schemas.microsoft.com/office/powerpoint/2010/main" val="37584435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The American Diabetes Association recommends that everyone should be screened for diabetes with a blood test every three years starting at age 45. If you have more than one risk factor, your doctor may screen you earlier or more often. Talk with your doctor about a screening schedule that’s right for you.</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35</a:t>
            </a:fld>
            <a:endParaRPr lang="en-US" dirty="0"/>
          </a:p>
        </p:txBody>
      </p:sp>
    </p:spTree>
    <p:extLst>
      <p:ext uri="{BB962C8B-B14F-4D97-AF65-F5344CB8AC3E}">
        <p14:creationId xmlns:p14="http://schemas.microsoft.com/office/powerpoint/2010/main" val="34707382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Good news, routine diabetes screenings are covered in full under most health plans. Blue Cross and Blue Shield Service Benefit Plan members can receive diabetes screenings as part of their preventive benefits. </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36</a:t>
            </a:fld>
            <a:endParaRPr lang="en-US" dirty="0"/>
          </a:p>
        </p:txBody>
      </p:sp>
    </p:spTree>
    <p:extLst>
      <p:ext uri="{BB962C8B-B14F-4D97-AF65-F5344CB8AC3E}">
        <p14:creationId xmlns:p14="http://schemas.microsoft.com/office/powerpoint/2010/main" val="7758615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There are two common types of diabetes screening tests. The first is a fasting blood sugar test, which measures your blood sugar when you haven’t had anything to eat or drink in eight hours. The second is a hemoglobin A1c test, which measures your average blood sugar levels over the past three months. Your doctor will decide which test is right for you.</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37</a:t>
            </a:fld>
            <a:endParaRPr lang="en-US" dirty="0"/>
          </a:p>
        </p:txBody>
      </p:sp>
    </p:spTree>
    <p:extLst>
      <p:ext uri="{BB962C8B-B14F-4D97-AF65-F5344CB8AC3E}">
        <p14:creationId xmlns:p14="http://schemas.microsoft.com/office/powerpoint/2010/main" val="23025485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Your blood sugar levels are the key to diagnosing diabetes. For a fasting blood sugar test, the normal range is less than 100, the prediabetic range is 100 to 125 and the diabetic range is 126 and higher.</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38</a:t>
            </a:fld>
            <a:endParaRPr lang="en-US" dirty="0"/>
          </a:p>
        </p:txBody>
      </p:sp>
    </p:spTree>
    <p:extLst>
      <p:ext uri="{BB962C8B-B14F-4D97-AF65-F5344CB8AC3E}">
        <p14:creationId xmlns:p14="http://schemas.microsoft.com/office/powerpoint/2010/main" val="676965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For a hemoglobin A1c test, normal range is less than 5.7%, prediabetic levels are 5.7% to 6.4% and diabetic levels are 6.5% and higher.</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39</a:t>
            </a:fld>
            <a:endParaRPr lang="en-US" dirty="0"/>
          </a:p>
        </p:txBody>
      </p:sp>
    </p:spTree>
    <p:extLst>
      <p:ext uri="{BB962C8B-B14F-4D97-AF65-F5344CB8AC3E}">
        <p14:creationId xmlns:p14="http://schemas.microsoft.com/office/powerpoint/2010/main" val="758739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First, do you know how many Americans have diabetes?</a:t>
            </a:r>
            <a:r>
              <a:rPr lang="en-US" dirty="0">
                <a:effectLst/>
              </a:rPr>
              <a:t> </a:t>
            </a:r>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4</a:t>
            </a:fld>
            <a:endParaRPr lang="en-US" dirty="0"/>
          </a:p>
        </p:txBody>
      </p:sp>
    </p:spTree>
    <p:extLst>
      <p:ext uri="{BB962C8B-B14F-4D97-AF65-F5344CB8AC3E}">
        <p14:creationId xmlns:p14="http://schemas.microsoft.com/office/powerpoint/2010/main" val="28223902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If you are diagnosed with diabetes, managing it is key. </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5"/>
          </p:nvPr>
        </p:nvSpPr>
        <p:spPr/>
        <p:txBody>
          <a:bodyPr/>
          <a:lstStyle/>
          <a:p>
            <a:fld id="{8821B322-4EF4-9D41-A477-CEE4339DB017}" type="slidenum">
              <a:rPr lang="en-US" smtClean="0"/>
              <a:pPr/>
              <a:t>40</a:t>
            </a:fld>
            <a:endParaRPr lang="en-US" dirty="0"/>
          </a:p>
        </p:txBody>
      </p:sp>
    </p:spTree>
    <p:extLst>
      <p:ext uri="{BB962C8B-B14F-4D97-AF65-F5344CB8AC3E}">
        <p14:creationId xmlns:p14="http://schemas.microsoft.com/office/powerpoint/2010/main" val="11894502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charset="0"/>
                <a:ea typeface="+mn-ea"/>
                <a:cs typeface="+mn-cs"/>
              </a:rPr>
              <a:t>There is currently no cure for diabetes, but you can learn to manage its effects with lifestyle changes.  </a:t>
            </a:r>
          </a:p>
          <a:p>
            <a:r>
              <a:rPr lang="en-US" sz="1200" b="0" i="0" kern="1200" dirty="0">
                <a:solidFill>
                  <a:schemeClr val="tx1"/>
                </a:solidFill>
                <a:effectLst/>
                <a:latin typeface="Arial Regular" charset="0"/>
                <a:ea typeface="+mn-ea"/>
                <a:cs typeface="+mn-cs"/>
              </a:rPr>
              <a:t> </a:t>
            </a:r>
          </a:p>
          <a:p>
            <a:r>
              <a:rPr lang="en-US" sz="1200" b="0" i="0" kern="1200" dirty="0">
                <a:solidFill>
                  <a:schemeClr val="tx1"/>
                </a:solidFill>
                <a:effectLst/>
                <a:latin typeface="Arial Regular" charset="0"/>
                <a:ea typeface="+mn-ea"/>
                <a:cs typeface="+mn-cs"/>
              </a:rPr>
              <a:t>Poor diet and no exercise can increase the severity of diabetes and risk for other disease. Work with a registered dietitian to develop a healthy meal plan you can follow. Exercise for at least 30 minutes a day, five days a week. And make sure your body mass index falls in a healthy range, too. Remember to always talk with your doctor before starting any exercise routine or new meal plan.</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41</a:t>
            </a:fld>
            <a:endParaRPr lang="en-US" dirty="0"/>
          </a:p>
        </p:txBody>
      </p:sp>
    </p:spTree>
    <p:extLst>
      <p:ext uri="{BB962C8B-B14F-4D97-AF65-F5344CB8AC3E}">
        <p14:creationId xmlns:p14="http://schemas.microsoft.com/office/powerpoint/2010/main" val="35609336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charset="0"/>
                <a:ea typeface="+mn-ea"/>
                <a:cs typeface="+mn-cs"/>
              </a:rPr>
              <a:t>With some self-care, you can start managing your diabetes right away. Here are some tips you can use for simple lifestyle changes: </a:t>
            </a:r>
          </a:p>
          <a:p>
            <a:r>
              <a:rPr lang="en-US" sz="1200" b="0" i="0" kern="1200" dirty="0">
                <a:solidFill>
                  <a:schemeClr val="tx1"/>
                </a:solidFill>
                <a:effectLst/>
                <a:latin typeface="Arial Regular" charset="0"/>
                <a:ea typeface="+mn-ea"/>
                <a:cs typeface="+mn-cs"/>
              </a:rPr>
              <a:t> </a:t>
            </a:r>
          </a:p>
          <a:p>
            <a:r>
              <a:rPr lang="en-US" sz="1200" b="0" i="0" kern="1200" dirty="0">
                <a:solidFill>
                  <a:schemeClr val="tx1"/>
                </a:solidFill>
                <a:effectLst/>
                <a:latin typeface="Arial Regular" charset="0"/>
                <a:ea typeface="+mn-ea"/>
                <a:cs typeface="+mn-cs"/>
              </a:rPr>
              <a:t>Eat a green salad for your lunch or dinner every day, walk for ten minutes three times per day, do ten more minutes of exercise than normal, stop drinking sugary drinks and coffee with cream and sugar and get at least eight hours of sleep a night.</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42</a:t>
            </a:fld>
            <a:endParaRPr lang="en-US" dirty="0"/>
          </a:p>
        </p:txBody>
      </p:sp>
    </p:spTree>
    <p:extLst>
      <p:ext uri="{BB962C8B-B14F-4D97-AF65-F5344CB8AC3E}">
        <p14:creationId xmlns:p14="http://schemas.microsoft.com/office/powerpoint/2010/main" val="6901907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If you have diabetes, it’s important you routinely check your numbers, either before meals or as directed by your doctor. This will help you see if your insulin is keeping up with your food intake. And always take prescribed medications as directed by your doctor.</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43</a:t>
            </a:fld>
            <a:endParaRPr lang="en-US" dirty="0"/>
          </a:p>
        </p:txBody>
      </p:sp>
    </p:spTree>
    <p:extLst>
      <p:ext uri="{BB962C8B-B14F-4D97-AF65-F5344CB8AC3E}">
        <p14:creationId xmlns:p14="http://schemas.microsoft.com/office/powerpoint/2010/main" val="34680639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Another important way to manage your diabetes is to get the right tests each year. It’s recommended you get an A1c test two to four times a year, an annual dilated eye exam and an annual foot exam. Talk with your doctor about what schedule makes sense for you.</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44</a:t>
            </a:fld>
            <a:endParaRPr lang="en-US" dirty="0"/>
          </a:p>
        </p:txBody>
      </p:sp>
    </p:spTree>
    <p:extLst>
      <p:ext uri="{BB962C8B-B14F-4D97-AF65-F5344CB8AC3E}">
        <p14:creationId xmlns:p14="http://schemas.microsoft.com/office/powerpoint/2010/main" val="40859970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charset="0"/>
                <a:ea typeface="+mn-ea"/>
                <a:cs typeface="+mn-cs"/>
              </a:rPr>
              <a:t>An A1c test is a blood test that measures your average blood sugar levels over the past three months. </a:t>
            </a:r>
          </a:p>
          <a:p>
            <a:r>
              <a:rPr lang="en-US" sz="1200" b="0" i="0" kern="1200" dirty="0">
                <a:solidFill>
                  <a:schemeClr val="tx1"/>
                </a:solidFill>
                <a:effectLst/>
                <a:latin typeface="Arial Regular" charset="0"/>
                <a:ea typeface="+mn-ea"/>
                <a:cs typeface="+mn-cs"/>
              </a:rPr>
              <a:t> </a:t>
            </a:r>
          </a:p>
          <a:p>
            <a:r>
              <a:rPr lang="en-US" sz="1200" b="0" i="0" kern="1200" dirty="0">
                <a:solidFill>
                  <a:schemeClr val="tx1"/>
                </a:solidFill>
                <a:effectLst/>
                <a:latin typeface="Arial Regular" charset="0"/>
                <a:ea typeface="+mn-ea"/>
                <a:cs typeface="+mn-cs"/>
              </a:rPr>
              <a:t>Since an A1c test gives you an average over the past three months, getting it at least twice annually gives you a good idea of how your blood sugar levels have progressed and how effectively you are controlling your blood sugar.</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45</a:t>
            </a:fld>
            <a:endParaRPr lang="en-US" dirty="0"/>
          </a:p>
        </p:txBody>
      </p:sp>
    </p:spTree>
    <p:extLst>
      <p:ext uri="{BB962C8B-B14F-4D97-AF65-F5344CB8AC3E}">
        <p14:creationId xmlns:p14="http://schemas.microsoft.com/office/powerpoint/2010/main" val="42056124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Routine dilated eye exams are important because diabetes can damage the blood vessels of your retina and may lead to vision loss or blindness. With this test, an eye doctor will place drops in your eyes to widen or dilate the pupils.  </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46</a:t>
            </a:fld>
            <a:endParaRPr lang="en-US" dirty="0"/>
          </a:p>
        </p:txBody>
      </p:sp>
    </p:spTree>
    <p:extLst>
      <p:ext uri="{BB962C8B-B14F-4D97-AF65-F5344CB8AC3E}">
        <p14:creationId xmlns:p14="http://schemas.microsoft.com/office/powerpoint/2010/main" val="36307646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People with diabetes are at higher risk for infection, nerve damage (known as neuropathy) and poor blood circulation in the feet. Annual foot exams can assess blood circulation and nerves in your feet and help prevent the need for amputations.</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47</a:t>
            </a:fld>
            <a:endParaRPr lang="en-US" dirty="0"/>
          </a:p>
        </p:txBody>
      </p:sp>
    </p:spTree>
    <p:extLst>
      <p:ext uri="{BB962C8B-B14F-4D97-AF65-F5344CB8AC3E}">
        <p14:creationId xmlns:p14="http://schemas.microsoft.com/office/powerpoint/2010/main" val="32369558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Most health plans provide coverage for diabetes management and prevention. Let’s talk about some of the programs the Blue Cross and Blue Shield Service Benefit Plan offers. </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5"/>
          </p:nvPr>
        </p:nvSpPr>
        <p:spPr/>
        <p:txBody>
          <a:bodyPr/>
          <a:lstStyle/>
          <a:p>
            <a:fld id="{8821B322-4EF4-9D41-A477-CEE4339DB017}" type="slidenum">
              <a:rPr lang="en-US" smtClean="0"/>
              <a:pPr/>
              <a:t>48</a:t>
            </a:fld>
            <a:endParaRPr lang="en-US" dirty="0"/>
          </a:p>
        </p:txBody>
      </p:sp>
    </p:spTree>
    <p:extLst>
      <p:ext uri="{BB962C8B-B14F-4D97-AF65-F5344CB8AC3E}">
        <p14:creationId xmlns:p14="http://schemas.microsoft.com/office/powerpoint/2010/main" val="28788728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charset="0"/>
                <a:ea typeface="+mn-ea"/>
                <a:cs typeface="+mn-cs"/>
              </a:rPr>
              <a:t>All three of our products provide excellent benefits for members with diabetes, including coverage for your diabetes tests and exams. We also cover diabetes drugs and supplies. For example, Standard and Basic Option members can receive up to a 90-day supply of generic metformin or metformin extended release for only a $1 copay at Preferred retail pharmacies. </a:t>
            </a:r>
          </a:p>
          <a:p>
            <a:r>
              <a:rPr lang="en-US" sz="1200" b="0" i="0" kern="1200" dirty="0">
                <a:solidFill>
                  <a:schemeClr val="tx1"/>
                </a:solidFill>
                <a:effectLst/>
                <a:latin typeface="Arial Regular" charset="0"/>
                <a:ea typeface="+mn-ea"/>
                <a:cs typeface="+mn-cs"/>
              </a:rPr>
              <a:t> </a:t>
            </a:r>
          </a:p>
          <a:p>
            <a:r>
              <a:rPr lang="en-US" sz="1200" b="0" i="0" kern="1200" dirty="0">
                <a:solidFill>
                  <a:schemeClr val="tx1"/>
                </a:solidFill>
                <a:effectLst/>
                <a:latin typeface="Arial Regular" charset="0"/>
                <a:ea typeface="+mn-ea"/>
                <a:cs typeface="+mn-cs"/>
              </a:rPr>
              <a:t>Learn more about benefits for diabetes tests, supplies and prescriptions in the Blue Cross and Blue Shield Service Benefit Plan brochure for Standard and Basic Option or the brochure for FEP Blue Focus. You can download the brochures at fepblue.org/brochure. </a:t>
            </a:r>
          </a:p>
          <a:p>
            <a:r>
              <a:rPr lang="en-US" sz="1200" b="0" i="0" kern="1200" dirty="0">
                <a:solidFill>
                  <a:schemeClr val="tx1"/>
                </a:solidFill>
                <a:effectLst/>
                <a:latin typeface="Arial Regular" charset="0"/>
                <a:ea typeface="+mn-ea"/>
                <a:cs typeface="+mn-cs"/>
              </a:rPr>
              <a:t> </a:t>
            </a:r>
          </a:p>
          <a:p>
            <a:r>
              <a:rPr lang="en-US" sz="1200" b="0" i="0" kern="1200" dirty="0">
                <a:solidFill>
                  <a:schemeClr val="tx1"/>
                </a:solidFill>
                <a:effectLst/>
                <a:latin typeface="Arial Regular" charset="0"/>
                <a:ea typeface="+mn-ea"/>
                <a:cs typeface="+mn-cs"/>
              </a:rPr>
              <a:t>Let’s take a few minutes to tell you about some special programs that support members with diabetes.  </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49</a:t>
            </a:fld>
            <a:endParaRPr lang="en-US" dirty="0"/>
          </a:p>
        </p:txBody>
      </p:sp>
    </p:spTree>
    <p:extLst>
      <p:ext uri="{BB962C8B-B14F-4D97-AF65-F5344CB8AC3E}">
        <p14:creationId xmlns:p14="http://schemas.microsoft.com/office/powerpoint/2010/main" val="2306311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Is it ‘A’, 16 million, ’B’, 34 million or ‘C’, 52 million? </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5</a:t>
            </a:fld>
            <a:endParaRPr lang="en-US" dirty="0"/>
          </a:p>
        </p:txBody>
      </p:sp>
    </p:spTree>
    <p:extLst>
      <p:ext uri="{BB962C8B-B14F-4D97-AF65-F5344CB8AC3E}">
        <p14:creationId xmlns:p14="http://schemas.microsoft.com/office/powerpoint/2010/main" val="24016088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charset="0"/>
                <a:ea typeface="+mn-ea"/>
                <a:cs typeface="+mn-cs"/>
              </a:rPr>
              <a:t>The Diabetes Management Program by Livongo can help Standard and Basic Option members with diabetes manage their condition. Livongo is a no-cost program that provides a digital blood glucose meter, unlimited test strips and lancets and one-on-one coaching and support from a diabetes coach.</a:t>
            </a:r>
          </a:p>
          <a:p>
            <a:r>
              <a:rPr lang="en-US" sz="1200" b="0" i="0" kern="1200" dirty="0">
                <a:solidFill>
                  <a:schemeClr val="tx1"/>
                </a:solidFill>
                <a:effectLst/>
                <a:latin typeface="Arial Regular" charset="0"/>
                <a:ea typeface="+mn-ea"/>
                <a:cs typeface="+mn-cs"/>
              </a:rPr>
              <a:t> </a:t>
            </a:r>
          </a:p>
          <a:p>
            <a:r>
              <a:rPr lang="en-US" sz="1200" b="0" i="0" kern="1200" dirty="0">
                <a:solidFill>
                  <a:schemeClr val="tx1"/>
                </a:solidFill>
                <a:effectLst/>
                <a:latin typeface="Arial Regular" charset="0"/>
                <a:ea typeface="+mn-ea"/>
                <a:cs typeface="+mn-cs"/>
              </a:rPr>
              <a:t>Learn more at fepblue.org/</a:t>
            </a:r>
            <a:r>
              <a:rPr lang="en-US" sz="1200" b="0" i="0" kern="1200" dirty="0" err="1">
                <a:solidFill>
                  <a:schemeClr val="tx1"/>
                </a:solidFill>
                <a:effectLst/>
                <a:latin typeface="Arial Regular" charset="0"/>
                <a:ea typeface="+mn-ea"/>
                <a:cs typeface="+mn-cs"/>
              </a:rPr>
              <a:t>livongo</a:t>
            </a:r>
            <a:r>
              <a:rPr lang="en-US" sz="1200" b="0" i="0" kern="1200" dirty="0">
                <a:solidFill>
                  <a:schemeClr val="tx1"/>
                </a:solidFill>
                <a:effectLst/>
                <a:latin typeface="Arial Regular" charset="0"/>
                <a:ea typeface="+mn-ea"/>
                <a:cs typeface="+mn-cs"/>
              </a:rPr>
              <a:t> or call 1-800-593-8490. </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50</a:t>
            </a:fld>
            <a:endParaRPr lang="en-US" dirty="0"/>
          </a:p>
        </p:txBody>
      </p:sp>
    </p:spTree>
    <p:extLst>
      <p:ext uri="{BB962C8B-B14F-4D97-AF65-F5344CB8AC3E}">
        <p14:creationId xmlns:p14="http://schemas.microsoft.com/office/powerpoint/2010/main" val="10622968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Standard and Basic Option members can also earn rewards through our Diabetes Management Incentive Program. Designed to help educate and support members who take an active role in managing their diabetes, you can earn up to $100 for taking steps to keep your A1c levels under control.</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51</a:t>
            </a:fld>
            <a:endParaRPr lang="en-US" dirty="0"/>
          </a:p>
        </p:txBody>
      </p:sp>
    </p:spTree>
    <p:extLst>
      <p:ext uri="{BB962C8B-B14F-4D97-AF65-F5344CB8AC3E}">
        <p14:creationId xmlns:p14="http://schemas.microsoft.com/office/powerpoint/2010/main" val="6090765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charset="0"/>
                <a:ea typeface="+mn-ea"/>
                <a:cs typeface="+mn-cs"/>
              </a:rPr>
              <a:t>Here’s how you can earn the full $100: </a:t>
            </a:r>
          </a:p>
          <a:p>
            <a:r>
              <a:rPr lang="en-US" sz="1200" b="0" i="0" kern="1200" dirty="0">
                <a:solidFill>
                  <a:schemeClr val="tx1"/>
                </a:solidFill>
                <a:effectLst/>
                <a:latin typeface="Arial Regular" charset="0"/>
                <a:ea typeface="+mn-ea"/>
                <a:cs typeface="+mn-cs"/>
              </a:rPr>
              <a:t> </a:t>
            </a:r>
          </a:p>
          <a:p>
            <a:r>
              <a:rPr lang="en-US" sz="1200" b="0" i="0" kern="1200" dirty="0">
                <a:solidFill>
                  <a:schemeClr val="tx1"/>
                </a:solidFill>
                <a:effectLst/>
                <a:latin typeface="Arial Regular" charset="0"/>
                <a:ea typeface="+mn-ea"/>
                <a:cs typeface="+mn-cs"/>
              </a:rPr>
              <a:t>Submit an A1c test from the first half of the year to earn $25. Then, you can earn the additional $75 by submitting an A1c test below 8% from the second half of the year. If your A1c is above 8%, you can go to three nutritional counseling visits during the year to earn the $75 instead. You’ll receive the incentive once we receive the claims from all three visits. </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52</a:t>
            </a:fld>
            <a:endParaRPr lang="en-US" dirty="0"/>
          </a:p>
        </p:txBody>
      </p:sp>
    </p:spTree>
    <p:extLst>
      <p:ext uri="{BB962C8B-B14F-4D97-AF65-F5344CB8AC3E}">
        <p14:creationId xmlns:p14="http://schemas.microsoft.com/office/powerpoint/2010/main" val="24261386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charset="0"/>
                <a:ea typeface="+mn-ea"/>
                <a:cs typeface="+mn-cs"/>
              </a:rPr>
              <a:t>Let’s talk about nutritional counseling. </a:t>
            </a:r>
          </a:p>
          <a:p>
            <a:r>
              <a:rPr lang="en-US" sz="1200" b="0" i="0" kern="1200" dirty="0">
                <a:solidFill>
                  <a:schemeClr val="tx1"/>
                </a:solidFill>
                <a:effectLst/>
                <a:latin typeface="Arial Regular" charset="0"/>
                <a:ea typeface="+mn-ea"/>
                <a:cs typeface="+mn-cs"/>
              </a:rPr>
              <a:t> </a:t>
            </a:r>
          </a:p>
          <a:p>
            <a:r>
              <a:rPr lang="en-US" sz="1200" b="0" i="0" kern="1200" dirty="0">
                <a:solidFill>
                  <a:schemeClr val="tx1"/>
                </a:solidFill>
                <a:effectLst/>
                <a:latin typeface="Arial Regular" charset="0"/>
                <a:ea typeface="+mn-ea"/>
                <a:cs typeface="+mn-cs"/>
              </a:rPr>
              <a:t>With our telehealth service through Teladoc, you can connect with a registered dietician to evaluate your nutritional needs at no cost from your phone, tablet or computer. Get personalized diet plans, meal plans, customized nutritional manuals and more—wherever you’re most comfortable. This benefit is open to all members – not just members with diabetes. </a:t>
            </a:r>
          </a:p>
          <a:p>
            <a:r>
              <a:rPr lang="en-US" sz="1200" b="0" i="0" kern="1200" dirty="0">
                <a:solidFill>
                  <a:schemeClr val="tx1"/>
                </a:solidFill>
                <a:effectLst/>
                <a:latin typeface="Arial Regular" charset="0"/>
                <a:ea typeface="+mn-ea"/>
                <a:cs typeface="+mn-cs"/>
              </a:rPr>
              <a:t> </a:t>
            </a:r>
          </a:p>
          <a:p>
            <a:r>
              <a:rPr lang="en-US" sz="1200" b="0" i="0" kern="1200" dirty="0">
                <a:solidFill>
                  <a:schemeClr val="tx1"/>
                </a:solidFill>
                <a:effectLst/>
                <a:latin typeface="Arial Regular" charset="0"/>
                <a:ea typeface="+mn-ea"/>
                <a:cs typeface="+mn-cs"/>
              </a:rPr>
              <a:t>We also cover in-person nutritional counseling in full when you see a Preferred provider. </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53</a:t>
            </a:fld>
            <a:endParaRPr lang="en-US" dirty="0"/>
          </a:p>
        </p:txBody>
      </p:sp>
    </p:spTree>
    <p:extLst>
      <p:ext uri="{BB962C8B-B14F-4D97-AF65-F5344CB8AC3E}">
        <p14:creationId xmlns:p14="http://schemas.microsoft.com/office/powerpoint/2010/main" val="15655751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Members can get support and help managing their diabetes from a local professional at no cost. You’ll work with a personal care manager who can help with long-term, complex or life-threatening conditions. Plus, get resources and tools to help manage your health and well-being. As a reminder, this is all included as part of your benefits.</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54</a:t>
            </a:fld>
            <a:endParaRPr lang="en-US" dirty="0"/>
          </a:p>
        </p:txBody>
      </p:sp>
    </p:spTree>
    <p:extLst>
      <p:ext uri="{BB962C8B-B14F-4D97-AF65-F5344CB8AC3E}">
        <p14:creationId xmlns:p14="http://schemas.microsoft.com/office/powerpoint/2010/main" val="36462409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All members with diabetes can get a free glucose meter kit through our Pharmacy Program. To order a meter, call 1-855-582-2024 weekdays between 9 a.m. and 7 p.m., Eastern time.</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55</a:t>
            </a:fld>
            <a:endParaRPr lang="en-US" dirty="0"/>
          </a:p>
        </p:txBody>
      </p:sp>
    </p:spTree>
    <p:extLst>
      <p:ext uri="{BB962C8B-B14F-4D97-AF65-F5344CB8AC3E}">
        <p14:creationId xmlns:p14="http://schemas.microsoft.com/office/powerpoint/2010/main" val="38118471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Members are encouraged to take the Blue Health Assessment on our website, fepblue.org. It only takes ten minutes to complete, and you’ll automatically receive a personalized action plan that can help you address any potential risks or current issues. Plus, eligible Standard and Basic Option members can earn $50 the first time they take the Blue Health Assessment each year.</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56</a:t>
            </a:fld>
            <a:endParaRPr lang="en-US" dirty="0"/>
          </a:p>
        </p:txBody>
      </p:sp>
    </p:spTree>
    <p:extLst>
      <p:ext uri="{BB962C8B-B14F-4D97-AF65-F5344CB8AC3E}">
        <p14:creationId xmlns:p14="http://schemas.microsoft.com/office/powerpoint/2010/main" val="20316046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The Online Health Coach can give you encouragement to complete your health and wellness goals and help track your progress. Plus, eligible Standard and Basic Option members can earn up to $120 for completing up to three eligible goals this year.</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57</a:t>
            </a:fld>
            <a:endParaRPr lang="en-US" dirty="0"/>
          </a:p>
        </p:txBody>
      </p:sp>
    </p:spTree>
    <p:extLst>
      <p:ext uri="{BB962C8B-B14F-4D97-AF65-F5344CB8AC3E}">
        <p14:creationId xmlns:p14="http://schemas.microsoft.com/office/powerpoint/2010/main" val="16763196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You can set Online Health Coach goals to reduce stress, lose weight, exercise more, feel happier and eat better.</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58</a:t>
            </a:fld>
            <a:endParaRPr lang="en-US" dirty="0"/>
          </a:p>
        </p:txBody>
      </p:sp>
    </p:spTree>
    <p:extLst>
      <p:ext uri="{BB962C8B-B14F-4D97-AF65-F5344CB8AC3E}">
        <p14:creationId xmlns:p14="http://schemas.microsoft.com/office/powerpoint/2010/main" val="36360117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The Online Health Coach can also help you manage long-term conditions, including asthma, heart disease, heart failure, COPD and hypertension.</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59</a:t>
            </a:fld>
            <a:endParaRPr lang="en-US" dirty="0"/>
          </a:p>
        </p:txBody>
      </p:sp>
    </p:spTree>
    <p:extLst>
      <p:ext uri="{BB962C8B-B14F-4D97-AF65-F5344CB8AC3E}">
        <p14:creationId xmlns:p14="http://schemas.microsoft.com/office/powerpoint/2010/main" val="2525726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The answer is ‘B’. More than 34 million Americans have diabetes. That’s about 1 in every 10 Americans. </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6</a:t>
            </a:fld>
            <a:endParaRPr lang="en-US" dirty="0"/>
          </a:p>
        </p:txBody>
      </p:sp>
    </p:spTree>
    <p:extLst>
      <p:ext uri="{BB962C8B-B14F-4D97-AF65-F5344CB8AC3E}">
        <p14:creationId xmlns:p14="http://schemas.microsoft.com/office/powerpoint/2010/main" val="32604031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Did you know Blue Cross and Blue Shield members can get exclusive discounts through Blue365 at no cost? Save on everything from, fitness and nutrition to apparel and travel.</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60</a:t>
            </a:fld>
            <a:endParaRPr lang="en-US" dirty="0"/>
          </a:p>
        </p:txBody>
      </p:sp>
    </p:spTree>
    <p:extLst>
      <p:ext uri="{BB962C8B-B14F-4D97-AF65-F5344CB8AC3E}">
        <p14:creationId xmlns:p14="http://schemas.microsoft.com/office/powerpoint/2010/main" val="34127276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Through the Blue365 program, you’ll get access to over 45 partnerships with your favorite national brands.</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61</a:t>
            </a:fld>
            <a:endParaRPr lang="en-US" dirty="0"/>
          </a:p>
        </p:txBody>
      </p:sp>
    </p:spTree>
    <p:extLst>
      <p:ext uri="{BB962C8B-B14F-4D97-AF65-F5344CB8AC3E}">
        <p14:creationId xmlns:p14="http://schemas.microsoft.com/office/powerpoint/2010/main" val="42254896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38243762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joining us today! </a:t>
            </a:r>
            <a:r>
              <a:rPr lang="en-US"/>
              <a:t>I’ll </a:t>
            </a:r>
            <a:r>
              <a:rPr lang="en-US" dirty="0"/>
              <a:t>start by telling you how you can get started with our health and wellness resources, then discuss programs that all Service Benefit Plan members get access to, and then what’s offered for our specific benefit plan options.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17911943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38590602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charset="0"/>
                <a:ea typeface="+mn-ea"/>
                <a:cs typeface="+mn-cs"/>
              </a:rPr>
              <a:t>Create a </a:t>
            </a:r>
            <a:r>
              <a:rPr lang="en-US" sz="1200" b="0" i="0" kern="1200" dirty="0" err="1">
                <a:solidFill>
                  <a:schemeClr val="tx1"/>
                </a:solidFill>
                <a:effectLst/>
                <a:latin typeface="Arial Regular" charset="0"/>
                <a:ea typeface="+mn-ea"/>
                <a:cs typeface="+mn-cs"/>
              </a:rPr>
              <a:t>MyBlue</a:t>
            </a:r>
            <a:r>
              <a:rPr lang="en-US" sz="1200" b="0" i="0" kern="1200" dirty="0">
                <a:solidFill>
                  <a:schemeClr val="tx1"/>
                </a:solidFill>
                <a:effectLst/>
                <a:latin typeface="Arial Regular" charset="0"/>
                <a:ea typeface="+mn-ea"/>
                <a:cs typeface="+mn-cs"/>
              </a:rPr>
              <a:t> account to get 24/7 access to smart, simple tools.</a:t>
            </a:r>
          </a:p>
          <a:p>
            <a:r>
              <a:rPr lang="en-US" sz="1200" b="0" i="0" kern="1200" dirty="0">
                <a:solidFill>
                  <a:schemeClr val="tx1"/>
                </a:solidFill>
                <a:effectLst/>
                <a:latin typeface="Arial Regular" charset="0"/>
                <a:ea typeface="+mn-ea"/>
                <a:cs typeface="+mn-cs"/>
              </a:rPr>
              <a:t>• Find doctors and providers in our network</a:t>
            </a:r>
          </a:p>
          <a:p>
            <a:r>
              <a:rPr lang="en-US" sz="1200" b="0" i="0" kern="1200" dirty="0">
                <a:solidFill>
                  <a:schemeClr val="tx1"/>
                </a:solidFill>
                <a:effectLst/>
                <a:latin typeface="Arial Regular" charset="0"/>
                <a:ea typeface="+mn-ea"/>
                <a:cs typeface="+mn-cs"/>
              </a:rPr>
              <a:t>• View your claims history</a:t>
            </a:r>
          </a:p>
          <a:p>
            <a:r>
              <a:rPr lang="en-US" sz="1200" b="0" i="0" kern="1200" dirty="0">
                <a:solidFill>
                  <a:schemeClr val="tx1"/>
                </a:solidFill>
                <a:effectLst/>
                <a:latin typeface="Arial Regular" charset="0"/>
                <a:ea typeface="+mn-ea"/>
                <a:cs typeface="+mn-cs"/>
              </a:rPr>
              <a:t>• Keep track of your out-of-pocket costs</a:t>
            </a:r>
          </a:p>
          <a:p>
            <a:r>
              <a:rPr lang="en-US" sz="1200" b="0" i="0" kern="1200" dirty="0">
                <a:solidFill>
                  <a:schemeClr val="tx1"/>
                </a:solidFill>
                <a:effectLst/>
                <a:latin typeface="Arial Regular" charset="0"/>
                <a:ea typeface="+mn-ea"/>
                <a:cs typeface="+mn-cs"/>
              </a:rPr>
              <a:t>• Access health and wellness tools</a:t>
            </a:r>
          </a:p>
          <a:p>
            <a:r>
              <a:rPr lang="en-US" sz="1200" b="0" i="0" kern="1200" dirty="0">
                <a:solidFill>
                  <a:schemeClr val="tx1"/>
                </a:solidFill>
                <a:effectLst/>
                <a:latin typeface="Arial Regular" charset="0"/>
                <a:ea typeface="+mn-ea"/>
                <a:cs typeface="+mn-cs"/>
              </a:rPr>
              <a:t>• Earn wellness incentives </a:t>
            </a:r>
          </a:p>
          <a:p>
            <a:r>
              <a:rPr lang="en-US" sz="1200" b="0" i="0" kern="1200" dirty="0">
                <a:solidFill>
                  <a:schemeClr val="tx1"/>
                </a:solidFill>
                <a:effectLst/>
                <a:latin typeface="Arial Regular" charset="0"/>
                <a:ea typeface="+mn-ea"/>
                <a:cs typeface="+mn-cs"/>
              </a:rPr>
              <a:t>• View your mobile ID card or request a new card</a:t>
            </a:r>
          </a:p>
          <a:p>
            <a:r>
              <a:rPr lang="en-US" sz="1200" b="0" i="0" kern="1200" dirty="0">
                <a:solidFill>
                  <a:schemeClr val="tx1"/>
                </a:solidFill>
                <a:effectLst/>
                <a:latin typeface="Arial Regular" charset="0"/>
                <a:ea typeface="+mn-ea"/>
                <a:cs typeface="+mn-cs"/>
              </a:rPr>
              <a:t>• And much more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13001430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14239381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charset="0"/>
                <a:ea typeface="+mn-ea"/>
                <a:cs typeface="+mn-cs"/>
              </a:rPr>
              <a:t>Download our </a:t>
            </a:r>
            <a:r>
              <a:rPr lang="en-US" sz="1200" b="0" i="0" kern="1200" dirty="0" err="1">
                <a:solidFill>
                  <a:schemeClr val="tx1"/>
                </a:solidFill>
                <a:effectLst/>
                <a:latin typeface="Arial Regular" charset="0"/>
                <a:ea typeface="+mn-ea"/>
                <a:cs typeface="+mn-cs"/>
              </a:rPr>
              <a:t>fepblue</a:t>
            </a:r>
            <a:r>
              <a:rPr lang="en-US" sz="1200" b="0" i="0" kern="1200" dirty="0">
                <a:solidFill>
                  <a:schemeClr val="tx1"/>
                </a:solidFill>
                <a:effectLst/>
                <a:latin typeface="Arial Regular" charset="0"/>
                <a:ea typeface="+mn-ea"/>
                <a:cs typeface="+mn-cs"/>
              </a:rPr>
              <a:t> app on the App Store or Google Play today.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 View your claims information</a:t>
            </a:r>
          </a:p>
          <a:p>
            <a:r>
              <a:rPr lang="en-US" sz="1200" b="0" i="0" kern="1200" dirty="0">
                <a:solidFill>
                  <a:schemeClr val="tx1"/>
                </a:solidFill>
                <a:effectLst/>
                <a:latin typeface="Arial Regular" charset="0"/>
                <a:ea typeface="+mn-ea"/>
                <a:cs typeface="+mn-cs"/>
              </a:rPr>
              <a:t>• Find doctors and providers in our network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 View your mobile ID card or request a new card</a:t>
            </a:r>
          </a:p>
          <a:p>
            <a:r>
              <a:rPr lang="en-US" sz="1200" b="0" i="0" kern="1200" dirty="0">
                <a:solidFill>
                  <a:schemeClr val="tx1"/>
                </a:solidFill>
                <a:effectLst/>
                <a:latin typeface="Arial Regular" charset="0"/>
                <a:ea typeface="+mn-ea"/>
                <a:cs typeface="+mn-cs"/>
              </a:rPr>
              <a:t>• Connect to telehealth and the Nurse Line</a:t>
            </a:r>
          </a:p>
          <a:p>
            <a:r>
              <a:rPr lang="en-US" sz="1200" b="0" i="0" kern="1200" dirty="0">
                <a:solidFill>
                  <a:schemeClr val="tx1"/>
                </a:solidFill>
                <a:effectLst/>
                <a:latin typeface="Arial Regular" charset="0"/>
                <a:ea typeface="+mn-ea"/>
                <a:cs typeface="+mn-cs"/>
              </a:rPr>
              <a:t>• Keep track of your out-of-pocket costs</a:t>
            </a:r>
          </a:p>
          <a:p>
            <a:r>
              <a:rPr lang="en-US" sz="1200" b="0" i="0" kern="1200" dirty="0">
                <a:solidFill>
                  <a:schemeClr val="tx1"/>
                </a:solidFill>
                <a:effectLst/>
                <a:latin typeface="Arial Regular" charset="0"/>
                <a:ea typeface="+mn-ea"/>
                <a:cs typeface="+mn-cs"/>
              </a:rPr>
              <a:t>• Access health and wellness tools</a:t>
            </a:r>
          </a:p>
          <a:p>
            <a:r>
              <a:rPr lang="en-US" sz="1200" b="0" i="0" kern="1200" dirty="0">
                <a:solidFill>
                  <a:schemeClr val="tx1"/>
                </a:solidFill>
                <a:effectLst/>
                <a:latin typeface="Arial Regular" charset="0"/>
                <a:ea typeface="+mn-ea"/>
                <a:cs typeface="+mn-cs"/>
              </a:rPr>
              <a:t>• Earn and track your wellness incentives </a:t>
            </a:r>
          </a:p>
          <a:p>
            <a:r>
              <a:rPr lang="en-US" sz="1200" b="0" i="0" kern="1200" dirty="0">
                <a:solidFill>
                  <a:schemeClr val="tx1"/>
                </a:solidFill>
                <a:effectLst/>
                <a:latin typeface="Arial Regular" charset="0"/>
                <a:ea typeface="+mn-ea"/>
                <a:cs typeface="+mn-cs"/>
              </a:rPr>
              <a:t>• Get notifications</a:t>
            </a:r>
          </a:p>
          <a:p>
            <a:r>
              <a:rPr lang="en-US" sz="1200" b="0" i="0" kern="1200" dirty="0">
                <a:solidFill>
                  <a:schemeClr val="tx1"/>
                </a:solidFill>
                <a:effectLst/>
                <a:latin typeface="Arial Regular" charset="0"/>
                <a:ea typeface="+mn-ea"/>
                <a:cs typeface="+mn-cs"/>
              </a:rPr>
              <a:t>• And much more</a:t>
            </a:r>
            <a:br>
              <a:rPr lang="en-US" sz="1200" b="0" i="0" kern="1200" dirty="0">
                <a:solidFill>
                  <a:schemeClr val="tx1"/>
                </a:solidFill>
                <a:effectLst/>
                <a:latin typeface="Arial Regular" charset="0"/>
                <a:ea typeface="+mn-ea"/>
                <a:cs typeface="+mn-cs"/>
              </a:rPr>
            </a:br>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18987199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37819230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Financial Dashboard</a:t>
            </a:r>
          </a:p>
          <a:p>
            <a:r>
              <a:rPr lang="en-US" dirty="0"/>
              <a:t>• Personal Health Record</a:t>
            </a:r>
          </a:p>
          <a:p>
            <a:r>
              <a:rPr lang="en-US" dirty="0"/>
              <a:t>• Interactive Benefit Tool</a:t>
            </a:r>
          </a:p>
          <a:p>
            <a:r>
              <a:rPr lang="en-US" dirty="0"/>
              <a:t>• Prescription Drug Cost Tool</a:t>
            </a:r>
          </a:p>
          <a:p>
            <a:r>
              <a:rPr lang="en-US" dirty="0"/>
              <a:t>• Secure Message Center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1760235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According to the U.S. Centers for Disease Control and Prevention (CDC)'s 2020 National Diabetes Statistics Report, of the over 34 million cases in the U.S., 7.3 million adult cases remain undiagnosed. That’s almost 2.5 in every 10 adult Americans with diabetes.</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8821B322-4EF4-9D41-A477-CEE4339DB017}" type="slidenum">
              <a:rPr lang="en-US" smtClean="0"/>
              <a:pPr/>
              <a:t>7</a:t>
            </a:fld>
            <a:endParaRPr lang="en-US" dirty="0"/>
          </a:p>
        </p:txBody>
      </p:sp>
    </p:spTree>
    <p:extLst>
      <p:ext uri="{BB962C8B-B14F-4D97-AF65-F5344CB8AC3E}">
        <p14:creationId xmlns:p14="http://schemas.microsoft.com/office/powerpoint/2010/main" val="13193645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36490235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36011994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charset="0"/>
                <a:ea typeface="+mn-ea"/>
                <a:cs typeface="+mn-cs"/>
              </a:rPr>
              <a:t>• Complete the online questionnaire – only takes 10 minutes</a:t>
            </a:r>
          </a:p>
          <a:p>
            <a:r>
              <a:rPr lang="en-US" sz="1200" b="0" i="0" kern="1200" dirty="0">
                <a:solidFill>
                  <a:schemeClr val="tx1"/>
                </a:solidFill>
                <a:effectLst/>
                <a:latin typeface="Arial Regular" charset="0"/>
                <a:ea typeface="+mn-ea"/>
                <a:cs typeface="+mn-cs"/>
              </a:rPr>
              <a:t>• Get a personalized action plan</a:t>
            </a:r>
          </a:p>
          <a:p>
            <a:r>
              <a:rPr lang="en-US" sz="1200" b="0" i="0" kern="1200" dirty="0">
                <a:solidFill>
                  <a:schemeClr val="tx1"/>
                </a:solidFill>
                <a:effectLst/>
                <a:latin typeface="Arial Regular" charset="0"/>
                <a:ea typeface="+mn-ea"/>
                <a:cs typeface="+mn-cs"/>
              </a:rPr>
              <a:t>• You can take it multiple times throughout the year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37056151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charset="0"/>
                <a:ea typeface="+mn-ea"/>
                <a:cs typeface="+mn-cs"/>
              </a:rPr>
              <a:t>• Offers support, encouragement and realistic suggestions</a:t>
            </a:r>
          </a:p>
          <a:p>
            <a:r>
              <a:rPr lang="en-US" sz="1200" b="0" i="0" kern="1200" dirty="0">
                <a:solidFill>
                  <a:schemeClr val="tx1"/>
                </a:solidFill>
                <a:effectLst/>
                <a:latin typeface="Arial Regular" charset="0"/>
                <a:ea typeface="+mn-ea"/>
                <a:cs typeface="+mn-cs"/>
              </a:rPr>
              <a:t>• It can help you track your progress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16483433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charset="0"/>
                <a:ea typeface="+mn-ea"/>
                <a:cs typeface="+mn-cs"/>
              </a:rPr>
              <a:t>• You can set wellness goals related to reducing stress, losing weight, exercise, emotional help and nutrition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35609336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charset="0"/>
                <a:ea typeface="+mn-ea"/>
                <a:cs typeface="+mn-cs"/>
              </a:rPr>
              <a:t>• You can also set goals related to various health conditions, including asthma, heart disease, heart failure and COPD</a:t>
            </a:r>
          </a:p>
          <a:p>
            <a:r>
              <a:rPr lang="en-US" sz="1200" b="0" i="0" kern="1200" dirty="0">
                <a:solidFill>
                  <a:schemeClr val="tx1"/>
                </a:solidFill>
                <a:effectLst/>
                <a:latin typeface="Arial Regular" charset="0"/>
                <a:ea typeface="+mn-ea"/>
                <a:cs typeface="+mn-cs"/>
              </a:rPr>
              <a:t>• A a new condition goals this is year is for hypertension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31600258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charset="0"/>
                <a:ea typeface="+mn-ea"/>
                <a:cs typeface="+mn-cs"/>
              </a:rPr>
              <a:t>Sync your fitness tracker to:</a:t>
            </a:r>
          </a:p>
          <a:p>
            <a:r>
              <a:rPr lang="en-US" sz="1200" b="0" i="0" kern="1200" dirty="0">
                <a:solidFill>
                  <a:schemeClr val="tx1"/>
                </a:solidFill>
                <a:effectLst/>
                <a:latin typeface="Arial Regular" charset="0"/>
                <a:ea typeface="+mn-ea"/>
                <a:cs typeface="+mn-cs"/>
              </a:rPr>
              <a:t>• Easily track exercise and weight management goals</a:t>
            </a:r>
          </a:p>
          <a:p>
            <a:r>
              <a:rPr lang="en-US" sz="1200" b="0" i="0" kern="1200" dirty="0">
                <a:solidFill>
                  <a:schemeClr val="tx1"/>
                </a:solidFill>
                <a:effectLst/>
                <a:latin typeface="Arial Regular" charset="0"/>
                <a:ea typeface="+mn-ea"/>
                <a:cs typeface="+mn-cs"/>
              </a:rPr>
              <a:t>• Your progress is automatically updated</a:t>
            </a:r>
          </a:p>
          <a:p>
            <a:r>
              <a:rPr lang="en-US" sz="1200" b="0" i="0" kern="1200" dirty="0">
                <a:solidFill>
                  <a:schemeClr val="tx1"/>
                </a:solidFill>
                <a:effectLst/>
                <a:latin typeface="Arial Regular" charset="0"/>
                <a:ea typeface="+mn-ea"/>
                <a:cs typeface="+mn-cs"/>
              </a:rPr>
              <a:t>• Compatible with 25+ devices and apps – including Fitbit, </a:t>
            </a:r>
            <a:r>
              <a:rPr lang="en-US" sz="1200" b="0" i="0" kern="1200" dirty="0" err="1">
                <a:solidFill>
                  <a:schemeClr val="tx1"/>
                </a:solidFill>
                <a:effectLst/>
                <a:latin typeface="Arial Regular" charset="0"/>
                <a:ea typeface="+mn-ea"/>
                <a:cs typeface="+mn-cs"/>
              </a:rPr>
              <a:t>Runkeeper</a:t>
            </a:r>
            <a:r>
              <a:rPr lang="en-US" sz="1200" b="0" i="0" kern="1200" dirty="0">
                <a:solidFill>
                  <a:schemeClr val="tx1"/>
                </a:solidFill>
                <a:effectLst/>
                <a:latin typeface="Arial Regular" charset="0"/>
                <a:ea typeface="+mn-ea"/>
                <a:cs typeface="+mn-cs"/>
              </a:rPr>
              <a:t>, </a:t>
            </a:r>
            <a:r>
              <a:rPr lang="en-US" sz="1200" b="0" i="0" kern="1200" dirty="0" err="1">
                <a:solidFill>
                  <a:schemeClr val="tx1"/>
                </a:solidFill>
                <a:effectLst/>
                <a:latin typeface="Arial Regular" charset="0"/>
                <a:ea typeface="+mn-ea"/>
                <a:cs typeface="+mn-cs"/>
              </a:rPr>
              <a:t>MapMyFitness</a:t>
            </a:r>
            <a:r>
              <a:rPr lang="en-US" sz="1200" b="0" i="0" kern="1200" dirty="0">
                <a:solidFill>
                  <a:schemeClr val="tx1"/>
                </a:solidFill>
                <a:effectLst/>
                <a:latin typeface="Arial Regular" charset="0"/>
                <a:ea typeface="+mn-ea"/>
                <a:cs typeface="+mn-cs"/>
              </a:rPr>
              <a:t>, </a:t>
            </a:r>
            <a:r>
              <a:rPr lang="en-US" sz="1200" b="0" i="0" kern="1200" dirty="0" err="1">
                <a:solidFill>
                  <a:schemeClr val="tx1"/>
                </a:solidFill>
                <a:effectLst/>
                <a:latin typeface="Arial Regular" charset="0"/>
                <a:ea typeface="+mn-ea"/>
                <a:cs typeface="+mn-cs"/>
              </a:rPr>
              <a:t>MapMyRun</a:t>
            </a:r>
            <a:r>
              <a:rPr lang="en-US" sz="1200" b="0" i="0" kern="1200" dirty="0">
                <a:solidFill>
                  <a:schemeClr val="tx1"/>
                </a:solidFill>
                <a:effectLst/>
                <a:latin typeface="Arial Regular" charset="0"/>
                <a:ea typeface="+mn-ea"/>
                <a:cs typeface="+mn-cs"/>
              </a:rPr>
              <a:t>, Jawbone UP, Garmin Connect, Adidas </a:t>
            </a:r>
            <a:r>
              <a:rPr lang="en-US" sz="1200" b="0" i="0" kern="1200" dirty="0" err="1">
                <a:solidFill>
                  <a:schemeClr val="tx1"/>
                </a:solidFill>
                <a:effectLst/>
                <a:latin typeface="Arial Regular" charset="0"/>
                <a:ea typeface="+mn-ea"/>
                <a:cs typeface="+mn-cs"/>
              </a:rPr>
              <a:t>miCoach</a:t>
            </a:r>
            <a:r>
              <a:rPr lang="en-US" sz="1200" b="0" i="0" kern="1200" dirty="0">
                <a:solidFill>
                  <a:schemeClr val="tx1"/>
                </a:solidFill>
                <a:effectLst/>
                <a:latin typeface="Arial Regular" charset="0"/>
                <a:ea typeface="+mn-ea"/>
                <a:cs typeface="+mn-cs"/>
              </a:rPr>
              <a:t> and more ­– see most up to date list on </a:t>
            </a:r>
            <a:r>
              <a:rPr lang="en-US" sz="1200" b="0" i="0" kern="1200" dirty="0" err="1">
                <a:solidFill>
                  <a:schemeClr val="tx1"/>
                </a:solidFill>
                <a:effectLst/>
                <a:latin typeface="Arial Regular" charset="0"/>
                <a:ea typeface="+mn-ea"/>
                <a:cs typeface="+mn-cs"/>
              </a:rPr>
              <a:t>MyBlue</a:t>
            </a:r>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33504265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charset="0"/>
                <a:ea typeface="+mn-ea"/>
                <a:cs typeface="+mn-cs"/>
              </a:rPr>
              <a:t>Know your numbers, know your risks.</a:t>
            </a:r>
          </a:p>
          <a:p>
            <a:r>
              <a:rPr lang="en-US" sz="1200" b="0" i="0" kern="1200" dirty="0">
                <a:solidFill>
                  <a:schemeClr val="tx1"/>
                </a:solidFill>
                <a:effectLst/>
                <a:latin typeface="Arial Regular" charset="0"/>
                <a:ea typeface="+mn-ea"/>
                <a:cs typeface="+mn-cs"/>
              </a:rPr>
              <a:t>• If you have a claim to support that you have high blood pressure, we’ll send you a letter explaining your eligibility for this program</a:t>
            </a:r>
          </a:p>
          <a:p>
            <a:r>
              <a:rPr lang="en-US" sz="1200" b="0" i="0" kern="1200" dirty="0">
                <a:solidFill>
                  <a:schemeClr val="tx1"/>
                </a:solidFill>
                <a:effectLst/>
                <a:latin typeface="Arial Regular" charset="0"/>
                <a:ea typeface="+mn-ea"/>
                <a:cs typeface="+mn-cs"/>
              </a:rPr>
              <a:t>• Get a free blood pressure monitor every two years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22322937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3366"/>
                </a:solidFill>
                <a:effectLst/>
                <a:uLnTx/>
                <a:uFillTx/>
                <a:latin typeface="Arial"/>
                <a:ea typeface="+mn-ea"/>
                <a:cs typeface="Arial"/>
              </a:rPr>
              <a:t>If you’re </a:t>
            </a:r>
            <a:r>
              <a:rPr kumimoji="0" lang="en-US" b="0" i="0" u="none" strike="noStrike" kern="1200" cap="none" spc="-5" normalizeH="0" baseline="0" noProof="0" dirty="0">
                <a:ln>
                  <a:noFill/>
                </a:ln>
                <a:solidFill>
                  <a:srgbClr val="003366"/>
                </a:solidFill>
                <a:effectLst/>
                <a:uLnTx/>
                <a:uFillTx/>
                <a:latin typeface="Arial"/>
                <a:ea typeface="+mn-ea"/>
                <a:cs typeface="Arial"/>
              </a:rPr>
              <a:t>ready </a:t>
            </a:r>
            <a:r>
              <a:rPr kumimoji="0" lang="en-US" b="0" i="0" u="none" strike="noStrike" kern="1200" cap="none" spc="0" normalizeH="0" baseline="0" noProof="0" dirty="0">
                <a:ln>
                  <a:noFill/>
                </a:ln>
                <a:solidFill>
                  <a:srgbClr val="003366"/>
                </a:solidFill>
                <a:effectLst/>
                <a:uLnTx/>
                <a:uFillTx/>
                <a:latin typeface="Arial"/>
                <a:ea typeface="+mn-ea"/>
                <a:cs typeface="Arial"/>
              </a:rPr>
              <a:t>to </a:t>
            </a:r>
            <a:r>
              <a:rPr kumimoji="0" lang="en-US" b="0" i="0" u="none" strike="noStrike" kern="1200" cap="none" spc="-5" normalizeH="0" baseline="0" noProof="0" dirty="0">
                <a:ln>
                  <a:noFill/>
                </a:ln>
                <a:solidFill>
                  <a:srgbClr val="003366"/>
                </a:solidFill>
                <a:effectLst/>
                <a:uLnTx/>
                <a:uFillTx/>
                <a:latin typeface="Arial"/>
                <a:ea typeface="+mn-ea"/>
                <a:cs typeface="Arial"/>
              </a:rPr>
              <a:t>quit, we </a:t>
            </a:r>
            <a:r>
              <a:rPr kumimoji="0" lang="en-US" b="0" i="0" u="none" strike="noStrike" kern="1200" cap="none" spc="0" normalizeH="0" baseline="0" noProof="0" dirty="0">
                <a:ln>
                  <a:noFill/>
                </a:ln>
                <a:solidFill>
                  <a:srgbClr val="003366"/>
                </a:solidFill>
                <a:effectLst/>
                <a:uLnTx/>
                <a:uFillTx/>
                <a:latin typeface="Arial"/>
                <a:ea typeface="+mn-ea"/>
                <a:cs typeface="Arial"/>
              </a:rPr>
              <a:t>can </a:t>
            </a:r>
            <a:r>
              <a:rPr kumimoji="0" lang="en-US" b="0" i="0" u="none" strike="noStrike" kern="1200" cap="none" spc="-5" normalizeH="0" baseline="0" noProof="0" dirty="0">
                <a:ln>
                  <a:noFill/>
                </a:ln>
                <a:solidFill>
                  <a:srgbClr val="003366"/>
                </a:solidFill>
                <a:effectLst/>
                <a:uLnTx/>
                <a:uFillTx/>
                <a:latin typeface="Arial"/>
                <a:ea typeface="+mn-ea"/>
                <a:cs typeface="Arial"/>
              </a:rPr>
              <a:t>help. Learn </a:t>
            </a:r>
            <a:r>
              <a:rPr kumimoji="0" lang="en-US" b="0" i="0" u="none" strike="noStrike" kern="1200" cap="none" spc="0" normalizeH="0" baseline="0" noProof="0" dirty="0">
                <a:ln>
                  <a:noFill/>
                </a:ln>
                <a:solidFill>
                  <a:srgbClr val="003366"/>
                </a:solidFill>
                <a:effectLst/>
                <a:uLnTx/>
                <a:uFillTx/>
                <a:latin typeface="Arial"/>
                <a:ea typeface="+mn-ea"/>
                <a:cs typeface="Arial"/>
              </a:rPr>
              <a:t>more </a:t>
            </a:r>
            <a:r>
              <a:rPr kumimoji="0" lang="en-US" b="0" i="0" u="none" strike="noStrike" kern="1200" cap="none" spc="-5" normalizeH="0" baseline="0" noProof="0" dirty="0">
                <a:ln>
                  <a:noFill/>
                </a:ln>
                <a:solidFill>
                  <a:srgbClr val="003366"/>
                </a:solidFill>
                <a:effectLst/>
                <a:uLnTx/>
                <a:uFillTx/>
                <a:latin typeface="Arial"/>
                <a:ea typeface="+mn-ea"/>
                <a:cs typeface="Arial"/>
              </a:rPr>
              <a:t>at</a:t>
            </a:r>
            <a:r>
              <a:rPr kumimoji="0" lang="en-US" b="0" i="0" u="none" strike="noStrike" kern="1200" cap="none" spc="50" normalizeH="0" baseline="0" noProof="0" dirty="0">
                <a:ln>
                  <a:noFill/>
                </a:ln>
                <a:solidFill>
                  <a:srgbClr val="003366"/>
                </a:solidFill>
                <a:effectLst/>
                <a:uLnTx/>
                <a:uFillTx/>
                <a:latin typeface="Arial"/>
                <a:ea typeface="+mn-ea"/>
                <a:cs typeface="Arial"/>
              </a:rPr>
              <a:t> </a:t>
            </a:r>
            <a:r>
              <a:rPr kumimoji="0" lang="en-US" b="1" i="0" u="none" strike="noStrike" kern="1200" cap="none" spc="-5" normalizeH="0" baseline="0" noProof="0" dirty="0">
                <a:ln>
                  <a:noFill/>
                </a:ln>
                <a:solidFill>
                  <a:srgbClr val="0099D7"/>
                </a:solidFill>
                <a:effectLst/>
                <a:uLnTx/>
                <a:uFillTx/>
                <a:latin typeface="Arial"/>
                <a:ea typeface="+mn-ea"/>
                <a:cs typeface="Arial"/>
              </a:rPr>
              <a:t>fepblue.org/tobacco</a:t>
            </a:r>
            <a:r>
              <a:rPr kumimoji="0" lang="en-US" b="0" i="0" u="none" strike="noStrike" kern="1200" cap="none" spc="-5" normalizeH="0" baseline="0" noProof="0" dirty="0">
                <a:ln>
                  <a:noFill/>
                </a:ln>
                <a:effectLst/>
                <a:uLnTx/>
                <a:uFillTx/>
                <a:latin typeface="Arial"/>
                <a:ea typeface="+mn-ea"/>
                <a:cs typeface="Arial"/>
              </a:rPr>
              <a:t>.</a:t>
            </a:r>
            <a:endParaRPr kumimoji="0" lang="en-US" b="0" i="0" u="none" strike="noStrike" kern="1200" cap="none" spc="0" normalizeH="0" baseline="0" noProof="0" dirty="0">
              <a:ln>
                <a:noFill/>
              </a:ln>
              <a:effectLst/>
              <a:uLnTx/>
              <a:uFillTx/>
              <a:latin typeface="Arial"/>
              <a:ea typeface="+mn-ea"/>
              <a:cs typeface="Arial"/>
            </a:endParaRP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17977707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charset="0"/>
                <a:ea typeface="+mn-ea"/>
                <a:cs typeface="+mn-cs"/>
              </a:rPr>
              <a:t>We’ve partnered with Teladoc to offer you an an easy way to get care.</a:t>
            </a:r>
          </a:p>
          <a:p>
            <a:r>
              <a:rPr lang="en-US" sz="1200" b="0" i="0" kern="1200" dirty="0">
                <a:solidFill>
                  <a:schemeClr val="tx1"/>
                </a:solidFill>
                <a:effectLst/>
                <a:latin typeface="Arial Regular" charset="0"/>
                <a:ea typeface="+mn-ea"/>
                <a:cs typeface="+mn-cs"/>
              </a:rPr>
              <a:t>• First two virtual doctor visits are free for ALL Service Benefit Plan members</a:t>
            </a:r>
          </a:p>
          <a:p>
            <a:r>
              <a:rPr lang="en-US" sz="1200" b="0" i="0" kern="1200" dirty="0">
                <a:solidFill>
                  <a:schemeClr val="tx1"/>
                </a:solidFill>
                <a:effectLst/>
                <a:latin typeface="Arial Regular" charset="0"/>
                <a:ea typeface="+mn-ea"/>
                <a:cs typeface="+mn-cs"/>
              </a:rPr>
              <a:t>• Any additional visits: Standard Option $10 copay, Basic Option $15 copay, FEP Blue Focus $10 copay</a:t>
            </a:r>
          </a:p>
          <a:p>
            <a:r>
              <a:rPr lang="en-US" sz="1200" b="0" i="0" kern="1200" dirty="0">
                <a:solidFill>
                  <a:schemeClr val="tx1"/>
                </a:solidFill>
                <a:effectLst/>
                <a:latin typeface="Arial Regular" charset="0"/>
                <a:ea typeface="+mn-ea"/>
                <a:cs typeface="+mn-cs"/>
              </a:rPr>
              <a:t>• There’s no copay for nutritional counseling sessions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Register at </a:t>
            </a:r>
            <a:r>
              <a:rPr lang="en-US" dirty="0" err="1"/>
              <a:t>fepblue.org</a:t>
            </a:r>
            <a:r>
              <a:rPr lang="en-US" dirty="0"/>
              <a:t>/telehealth or call 1-855-636-1579</a:t>
            </a:r>
          </a:p>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3708344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Now that we know how common diabetes is, let’s talk about what it actually is.</a:t>
            </a:r>
          </a:p>
          <a:p>
            <a:endParaRPr lang="en-US" dirty="0"/>
          </a:p>
        </p:txBody>
      </p:sp>
      <p:sp>
        <p:nvSpPr>
          <p:cNvPr id="4" name="Slide Number Placeholder 3"/>
          <p:cNvSpPr>
            <a:spLocks noGrp="1"/>
          </p:cNvSpPr>
          <p:nvPr>
            <p:ph type="sldNum" sz="quarter" idx="10"/>
          </p:nvPr>
        </p:nvSpPr>
        <p:spPr/>
        <p:txBody>
          <a:bodyPr/>
          <a:lstStyle/>
          <a:p>
            <a:fld id="{8821B322-4EF4-9D41-A477-CEE4339DB017}" type="slidenum">
              <a:rPr lang="en-US" smtClean="0"/>
              <a:pPr/>
              <a:t>8</a:t>
            </a:fld>
            <a:endParaRPr lang="en-US" dirty="0"/>
          </a:p>
        </p:txBody>
      </p:sp>
    </p:spTree>
    <p:extLst>
      <p:ext uri="{BB962C8B-B14F-4D97-AF65-F5344CB8AC3E}">
        <p14:creationId xmlns:p14="http://schemas.microsoft.com/office/powerpoint/2010/main" val="16239587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charset="0"/>
                <a:ea typeface="+mn-ea"/>
                <a:cs typeface="+mn-cs"/>
              </a:rPr>
              <a:t>• Doctors are available to treat minor illness and injuries, such as cold and flu symptoms, minor bumps and bruises, pink eye, respiratory infections, sore throats, sinus problems and more 24/7</a:t>
            </a:r>
          </a:p>
          <a:p>
            <a:r>
              <a:rPr lang="en-US" sz="1200" b="0" i="0" kern="1200" dirty="0">
                <a:solidFill>
                  <a:schemeClr val="tx1"/>
                </a:solidFill>
                <a:effectLst/>
                <a:latin typeface="Arial Regular" charset="0"/>
                <a:ea typeface="+mn-ea"/>
                <a:cs typeface="+mn-cs"/>
              </a:rPr>
              <a:t>• You can get relief for skin, nail and hair issues from a licensed dermatologist—upload up to three photos for the doctor to take a look at</a:t>
            </a:r>
          </a:p>
          <a:p>
            <a:r>
              <a:rPr lang="en-US" sz="1200" b="0" i="0" kern="1200" dirty="0">
                <a:solidFill>
                  <a:schemeClr val="tx1"/>
                </a:solidFill>
                <a:effectLst/>
                <a:latin typeface="Arial Regular" charset="0"/>
                <a:ea typeface="+mn-ea"/>
                <a:cs typeface="+mn-cs"/>
              </a:rPr>
              <a:t>• You can set an appointment to speak to a licensed therapist to receive mental health and substance abuse support seven days a week, from 7 a.m. and 9 p.m. local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 New for 2020: You can also meet with a registered dietician to evaluate your nutritional needs and develop personalized diet and meal plans, shopping guides and more—appointments seven days a week, from 7 a.m. and 9 p.m. local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Register at </a:t>
            </a:r>
            <a:r>
              <a:rPr lang="en-US" dirty="0" err="1"/>
              <a:t>fepblue.org</a:t>
            </a:r>
            <a:r>
              <a:rPr lang="en-US" dirty="0"/>
              <a:t>/telehealth or call 1-855-636-1579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319044288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charset="0"/>
                <a:ea typeface="+mn-ea"/>
                <a:cs typeface="+mn-cs"/>
              </a:rPr>
              <a:t>• Talk to registered nurses 24/7</a:t>
            </a:r>
          </a:p>
          <a:p>
            <a:r>
              <a:rPr lang="en-US" sz="1200" b="0" i="0" kern="1200" dirty="0">
                <a:solidFill>
                  <a:schemeClr val="tx1"/>
                </a:solidFill>
                <a:effectLst/>
                <a:latin typeface="Arial Regular" charset="0"/>
                <a:ea typeface="+mn-ea"/>
                <a:cs typeface="+mn-cs"/>
              </a:rPr>
              <a:t>• Call 1-888-258-3432</a:t>
            </a:r>
          </a:p>
          <a:p>
            <a:r>
              <a:rPr lang="en-US" sz="1200" b="0" i="0" kern="1200" dirty="0">
                <a:solidFill>
                  <a:schemeClr val="tx1"/>
                </a:solidFill>
                <a:effectLst/>
                <a:latin typeface="Arial Regular" charset="0"/>
                <a:ea typeface="+mn-ea"/>
                <a:cs typeface="+mn-cs"/>
              </a:rPr>
              <a:t>• Email</a:t>
            </a:r>
          </a:p>
          <a:p>
            <a:r>
              <a:rPr lang="en-US" sz="1200" b="0" i="0" kern="1200" dirty="0">
                <a:solidFill>
                  <a:schemeClr val="tx1"/>
                </a:solidFill>
                <a:effectLst/>
                <a:latin typeface="Arial Regular" charset="0"/>
                <a:ea typeface="+mn-ea"/>
                <a:cs typeface="+mn-cs"/>
              </a:rPr>
              <a:t>• Chat online</a:t>
            </a:r>
          </a:p>
          <a:p>
            <a:pPr lvl="0"/>
            <a:r>
              <a:rPr lang="en-US" sz="1200" b="0" i="0" kern="1200" dirty="0">
                <a:solidFill>
                  <a:schemeClr val="tx1"/>
                </a:solidFill>
                <a:effectLst/>
                <a:latin typeface="Arial Regular" charset="0"/>
                <a:ea typeface="+mn-ea"/>
                <a:cs typeface="+mn-cs"/>
              </a:rPr>
              <a:t>    - Always call 911 immediately for any life-threatening health concerns.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398600486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charset="0"/>
                <a:ea typeface="+mn-ea"/>
                <a:cs typeface="+mn-cs"/>
              </a:rPr>
              <a:t>• Financial health programs</a:t>
            </a:r>
          </a:p>
          <a:p>
            <a:r>
              <a:rPr lang="en-US" sz="1200" b="0" i="0" kern="1200" dirty="0">
                <a:solidFill>
                  <a:schemeClr val="tx1"/>
                </a:solidFill>
                <a:effectLst/>
                <a:latin typeface="Arial Regular" charset="0"/>
                <a:ea typeface="+mn-ea"/>
                <a:cs typeface="+mn-cs"/>
              </a:rPr>
              <a:t>• Fitness and nutrition programs</a:t>
            </a:r>
          </a:p>
          <a:p>
            <a:r>
              <a:rPr lang="en-US" sz="1200" b="0" i="0" kern="1200" dirty="0">
                <a:solidFill>
                  <a:schemeClr val="tx1"/>
                </a:solidFill>
                <a:effectLst/>
                <a:latin typeface="Arial Regular" charset="0"/>
                <a:ea typeface="+mn-ea"/>
                <a:cs typeface="+mn-cs"/>
              </a:rPr>
              <a:t>• Lifestyle and wellness programs</a:t>
            </a:r>
          </a:p>
          <a:p>
            <a:r>
              <a:rPr lang="en-US" sz="1200" b="0" i="0" kern="1200" dirty="0">
                <a:solidFill>
                  <a:schemeClr val="tx1"/>
                </a:solidFill>
                <a:effectLst/>
                <a:latin typeface="Arial Regular" charset="0"/>
                <a:ea typeface="+mn-ea"/>
                <a:cs typeface="+mn-cs"/>
              </a:rPr>
              <a:t>• Personal care programs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296296824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16245610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2766AF-101B-4093-879C-590886B472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1127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386981582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22645109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charset="0"/>
                <a:cs typeface="Arial" charset="0"/>
              </a:rPr>
              <a:t>Through the Blue365 program, you can access to over 45 partnerships with select national brands like these.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1064755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148666898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charset="0"/>
                <a:ea typeface="+mn-ea"/>
                <a:cs typeface="+mn-cs"/>
              </a:rPr>
              <a:t>• $29 registration fee</a:t>
            </a:r>
          </a:p>
          <a:p>
            <a:r>
              <a:rPr lang="en-US" sz="1200" b="0" i="0" kern="1200" dirty="0">
                <a:solidFill>
                  <a:schemeClr val="tx1"/>
                </a:solidFill>
                <a:effectLst/>
                <a:latin typeface="Arial Regular" charset="0"/>
                <a:ea typeface="+mn-ea"/>
                <a:cs typeface="+mn-cs"/>
              </a:rPr>
              <a:t>• $29 monthly fee</a:t>
            </a:r>
          </a:p>
          <a:p>
            <a:r>
              <a:rPr lang="en-US" sz="1200" b="0" i="0" kern="1200" dirty="0">
                <a:solidFill>
                  <a:schemeClr val="tx1"/>
                </a:solidFill>
                <a:effectLst/>
                <a:latin typeface="Arial Regular" charset="0"/>
                <a:ea typeface="+mn-ea"/>
                <a:cs typeface="+mn-cs"/>
              </a:rPr>
              <a:t>• Required to stay enrolled for at least 3 months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3798270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charset="0"/>
                <a:ea typeface="+mn-ea"/>
                <a:cs typeface="+mn-cs"/>
              </a:rPr>
              <a:t>Put simply, diabetes occurs when the body is unable to use sugar in the blood.</a:t>
            </a:r>
          </a:p>
          <a:p>
            <a:endParaRPr lang="en-US" dirty="0"/>
          </a:p>
        </p:txBody>
      </p:sp>
      <p:sp>
        <p:nvSpPr>
          <p:cNvPr id="4" name="Slide Number Placeholder 3"/>
          <p:cNvSpPr>
            <a:spLocks noGrp="1"/>
          </p:cNvSpPr>
          <p:nvPr>
            <p:ph type="sldNum" sz="quarter" idx="10"/>
          </p:nvPr>
        </p:nvSpPr>
        <p:spPr/>
        <p:txBody>
          <a:bodyPr/>
          <a:lstStyle/>
          <a:p>
            <a:fld id="{8821B322-4EF4-9D41-A477-CEE4339DB017}" type="slidenum">
              <a:rPr lang="en-US" smtClean="0"/>
              <a:pPr/>
              <a:t>9</a:t>
            </a:fld>
            <a:endParaRPr lang="en-US" dirty="0"/>
          </a:p>
        </p:txBody>
      </p:sp>
    </p:spTree>
    <p:extLst>
      <p:ext uri="{BB962C8B-B14F-4D97-AF65-F5344CB8AC3E}">
        <p14:creationId xmlns:p14="http://schemas.microsoft.com/office/powerpoint/2010/main" val="394751548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111468611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300451787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charset="0"/>
                <a:ea typeface="+mn-ea"/>
                <a:cs typeface="+mn-cs"/>
              </a:rPr>
              <a:t>• Work with a personal care manager</a:t>
            </a:r>
          </a:p>
          <a:p>
            <a:r>
              <a:rPr lang="en-US" sz="1200" b="0" i="0" kern="1200" dirty="0">
                <a:solidFill>
                  <a:schemeClr val="tx1"/>
                </a:solidFill>
                <a:effectLst/>
                <a:latin typeface="Arial Regular" charset="0"/>
                <a:ea typeface="+mn-ea"/>
                <a:cs typeface="+mn-cs"/>
              </a:rPr>
              <a:t>• Helps members with long-term, complex or life-threatening conditions get the most out of their coverage</a:t>
            </a:r>
          </a:p>
          <a:p>
            <a:r>
              <a:rPr lang="en-US" sz="1200" b="0" i="0" kern="1200" dirty="0">
                <a:solidFill>
                  <a:schemeClr val="tx1"/>
                </a:solidFill>
                <a:effectLst/>
                <a:latin typeface="Arial Regular" charset="0"/>
                <a:ea typeface="+mn-ea"/>
                <a:cs typeface="+mn-cs"/>
              </a:rPr>
              <a:t>• Get resources and tools to help manage your health and well-being</a:t>
            </a:r>
          </a:p>
          <a:p>
            <a:r>
              <a:rPr lang="en-US" sz="1200" b="0" i="0" kern="1200" dirty="0">
                <a:solidFill>
                  <a:schemeClr val="tx1"/>
                </a:solidFill>
                <a:effectLst/>
                <a:latin typeface="Arial Regular" charset="0"/>
                <a:ea typeface="+mn-ea"/>
                <a:cs typeface="+mn-cs"/>
              </a:rPr>
              <a:t>• Included as part of your benefits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174886947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288097487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280947269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Your hard work should be rewarded. With the Wellness Incentive Program, you can earn up to $170.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271082353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charset="0"/>
                <a:ea typeface="+mn-ea"/>
                <a:cs typeface="+mn-cs"/>
              </a:rPr>
              <a:t>There are two ways to earn rewards:</a:t>
            </a:r>
          </a:p>
          <a:p>
            <a:r>
              <a:rPr lang="en-US" sz="1200" b="0" i="0" kern="1200" dirty="0">
                <a:solidFill>
                  <a:schemeClr val="tx1"/>
                </a:solidFill>
                <a:effectLst/>
                <a:latin typeface="Arial Regular" charset="0"/>
                <a:ea typeface="+mn-ea"/>
                <a:cs typeface="+mn-cs"/>
              </a:rPr>
              <a:t>• Take the Blue Health Assessment (BHA) and earn $50</a:t>
            </a:r>
          </a:p>
          <a:p>
            <a:r>
              <a:rPr lang="en-US" sz="1200" b="0" i="0" kern="1200" dirty="0">
                <a:solidFill>
                  <a:schemeClr val="tx1"/>
                </a:solidFill>
                <a:effectLst/>
                <a:latin typeface="Arial Regular" charset="0"/>
                <a:ea typeface="+mn-ea"/>
                <a:cs typeface="+mn-cs"/>
              </a:rPr>
              <a:t>• Complete three eligible Online Health Coach goals and earn up to $120</a:t>
            </a:r>
          </a:p>
          <a:p>
            <a:r>
              <a:rPr lang="en-US" sz="1200" b="0" i="0" kern="1200" dirty="0">
                <a:solidFill>
                  <a:schemeClr val="tx1"/>
                </a:solidFill>
                <a:effectLst/>
                <a:latin typeface="Arial Regular" charset="0"/>
                <a:ea typeface="+mn-ea"/>
                <a:cs typeface="+mn-cs"/>
              </a:rPr>
              <a:t>These tools, and many of our other incentive programs, are backed by WebMD. </a:t>
            </a:r>
          </a:p>
          <a:p>
            <a:r>
              <a:rPr lang="en-US" sz="1200" b="0" i="0" kern="1200" dirty="0">
                <a:solidFill>
                  <a:schemeClr val="tx1"/>
                </a:solidFill>
                <a:effectLst/>
                <a:latin typeface="Arial Regular" charset="0"/>
                <a:ea typeface="+mn-ea"/>
                <a:cs typeface="+mn-cs"/>
              </a:rPr>
              <a:t>You must be the contract holder or spouse, 18 or older, on your plan to earn incentive rewards.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328831134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59764091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charset="0"/>
                <a:ea typeface="+mn-ea"/>
                <a:cs typeface="+mn-cs"/>
              </a:rPr>
              <a:t>Use these incentive dollars for qualified medical expenses:</a:t>
            </a:r>
          </a:p>
          <a:p>
            <a:r>
              <a:rPr lang="en-US" sz="1200" b="0" i="0" kern="1200" dirty="0">
                <a:solidFill>
                  <a:schemeClr val="tx1"/>
                </a:solidFill>
                <a:effectLst/>
                <a:latin typeface="Arial Regular" charset="0"/>
                <a:ea typeface="+mn-ea"/>
                <a:cs typeface="+mn-cs"/>
              </a:rPr>
              <a:t>• Prescription drugs</a:t>
            </a:r>
          </a:p>
          <a:p>
            <a:r>
              <a:rPr lang="en-US" sz="1200" b="0" i="0" kern="1200" dirty="0">
                <a:solidFill>
                  <a:schemeClr val="tx1"/>
                </a:solidFill>
                <a:effectLst/>
                <a:latin typeface="Arial Regular" charset="0"/>
                <a:ea typeface="+mn-ea"/>
                <a:cs typeface="+mn-cs"/>
              </a:rPr>
              <a:t>• Doctor’s office copays</a:t>
            </a:r>
          </a:p>
          <a:p>
            <a:r>
              <a:rPr lang="en-US" sz="1200" b="0" i="0" kern="1200" dirty="0">
                <a:solidFill>
                  <a:schemeClr val="tx1"/>
                </a:solidFill>
                <a:effectLst/>
                <a:latin typeface="Arial Regular" charset="0"/>
                <a:ea typeface="+mn-ea"/>
                <a:cs typeface="+mn-cs"/>
              </a:rPr>
              <a:t>• Glasses and contact lenses</a:t>
            </a:r>
          </a:p>
          <a:p>
            <a:r>
              <a:rPr lang="en-US" sz="1200" b="0" i="0" kern="1200" dirty="0">
                <a:solidFill>
                  <a:schemeClr val="tx1"/>
                </a:solidFill>
                <a:effectLst/>
                <a:latin typeface="Arial Regular" charset="0"/>
                <a:ea typeface="+mn-ea"/>
                <a:cs typeface="+mn-cs"/>
              </a:rPr>
              <a:t>• Lab fees and 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131377817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1B322-4EF4-9D41-A477-CEE4339DB017}"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2223731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7AD03E-558A-1648-BAC6-D047E46AC2B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405" b="2041"/>
          <a:stretch/>
        </p:blipFill>
        <p:spPr>
          <a:xfrm>
            <a:off x="46301" y="-1"/>
            <a:ext cx="12153639" cy="6858000"/>
          </a:xfrm>
          <a:prstGeom prst="rect">
            <a:avLst/>
          </a:prstGeom>
        </p:spPr>
      </p:pic>
      <p:sp>
        <p:nvSpPr>
          <p:cNvPr id="2" name="Rectangle 1">
            <a:extLst>
              <a:ext uri="{FF2B5EF4-FFF2-40B4-BE49-F238E27FC236}">
                <a16:creationId xmlns:a16="http://schemas.microsoft.com/office/drawing/2014/main" id="{63508188-73CE-9945-9F57-5B2CCB37D2D4}"/>
              </a:ext>
            </a:extLst>
          </p:cNvPr>
          <p:cNvSpPr/>
          <p:nvPr userDrawn="1"/>
        </p:nvSpPr>
        <p:spPr>
          <a:xfrm>
            <a:off x="0" y="0"/>
            <a:ext cx="10085832" cy="6858000"/>
          </a:xfrm>
          <a:prstGeom prst="rect">
            <a:avLst/>
          </a:prstGeom>
          <a:gradFill flip="none" rotWithShape="1">
            <a:gsLst>
              <a:gs pos="24000">
                <a:srgbClr val="003359">
                  <a:alpha val="80000"/>
                </a:srgbClr>
              </a:gs>
              <a:gs pos="68000">
                <a:srgbClr val="003359">
                  <a:alpha val="30000"/>
                </a:srgbClr>
              </a:gs>
              <a:gs pos="300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FC6BADD-861E-E346-B2BB-5C785CA5B8EC}"/>
              </a:ext>
            </a:extLst>
          </p:cNvPr>
          <p:cNvSpPr/>
          <p:nvPr/>
        </p:nvSpPr>
        <p:spPr>
          <a:xfrm>
            <a:off x="0" y="0"/>
            <a:ext cx="192024" cy="6858000"/>
          </a:xfrm>
          <a:prstGeom prst="rect">
            <a:avLst/>
          </a:prstGeom>
          <a:solidFill>
            <a:srgbClr val="EBCC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ntent Placeholder 17"/>
          <p:cNvSpPr>
            <a:spLocks noGrp="1"/>
          </p:cNvSpPr>
          <p:nvPr>
            <p:ph sz="quarter" idx="10" hasCustomPrompt="1"/>
          </p:nvPr>
        </p:nvSpPr>
        <p:spPr>
          <a:xfrm>
            <a:off x="896541" y="4557362"/>
            <a:ext cx="6069307" cy="528637"/>
          </a:xfrm>
          <a:prstGeom prst="rect">
            <a:avLst/>
          </a:prstGeom>
        </p:spPr>
        <p:txBody>
          <a:bodyPr>
            <a:noAutofit/>
          </a:bodyPr>
          <a:lstStyle>
            <a:lvl1pPr marL="0" indent="0">
              <a:buNone/>
              <a:defRPr sz="2000" b="0" i="0" baseline="0">
                <a:solidFill>
                  <a:schemeClr val="bg1"/>
                </a:solidFill>
                <a:latin typeface="Arial Regular" charset="0"/>
                <a:ea typeface="Arial Regular" charset="0"/>
                <a:cs typeface="Arial Regular" charset="0"/>
              </a:defRPr>
            </a:lvl1pPr>
            <a:lvl2pPr marL="342900" indent="0">
              <a:buNone/>
              <a:defRPr sz="2000">
                <a:solidFill>
                  <a:schemeClr val="bg1"/>
                </a:solidFill>
              </a:defRPr>
            </a:lvl2pPr>
            <a:lvl3pPr marL="685800" indent="0">
              <a:buNone/>
              <a:defRPr sz="2000">
                <a:solidFill>
                  <a:schemeClr val="bg1"/>
                </a:solidFill>
              </a:defRPr>
            </a:lvl3pPr>
            <a:lvl4pPr marL="1028700" indent="0">
              <a:buNone/>
              <a:defRPr sz="2000">
                <a:solidFill>
                  <a:schemeClr val="bg1"/>
                </a:solidFill>
              </a:defRPr>
            </a:lvl4pPr>
            <a:lvl5pPr marL="1371600" indent="0">
              <a:buNone/>
              <a:defRPr sz="2000">
                <a:solidFill>
                  <a:schemeClr val="bg1"/>
                </a:solidFill>
              </a:defRPr>
            </a:lvl5pPr>
          </a:lstStyle>
          <a:p>
            <a:pPr lvl="0"/>
            <a:r>
              <a:rPr lang="en-US" dirty="0"/>
              <a:t>Presenter Information</a:t>
            </a:r>
          </a:p>
        </p:txBody>
      </p:sp>
      <p:sp>
        <p:nvSpPr>
          <p:cNvPr id="15" name="Title 1"/>
          <p:cNvSpPr>
            <a:spLocks noGrp="1"/>
          </p:cNvSpPr>
          <p:nvPr userDrawn="1">
            <p:ph type="title" hasCustomPrompt="1"/>
          </p:nvPr>
        </p:nvSpPr>
        <p:spPr>
          <a:xfrm>
            <a:off x="901368" y="2459148"/>
            <a:ext cx="6069816" cy="2098214"/>
          </a:xfrm>
          <a:prstGeom prst="rect">
            <a:avLst/>
          </a:prstGeom>
        </p:spPr>
        <p:txBody>
          <a:bodyPr anchor="ctr">
            <a:noAutofit/>
          </a:bodyPr>
          <a:lstStyle>
            <a:lvl1pPr>
              <a:defRPr sz="5400" spc="0">
                <a:solidFill>
                  <a:schemeClr val="bg1"/>
                </a:solidFill>
              </a:defRPr>
            </a:lvl1pPr>
          </a:lstStyle>
          <a:p>
            <a:r>
              <a:rPr lang="en-US" dirty="0"/>
              <a:t>PRESENTATION</a:t>
            </a:r>
            <a:br>
              <a:rPr lang="en-US" dirty="0"/>
            </a:br>
            <a:r>
              <a:rPr lang="en-US" dirty="0"/>
              <a:t>TITLE</a:t>
            </a:r>
          </a:p>
        </p:txBody>
      </p:sp>
    </p:spTree>
    <p:extLst>
      <p:ext uri="{BB962C8B-B14F-4D97-AF65-F5344CB8AC3E}">
        <p14:creationId xmlns:p14="http://schemas.microsoft.com/office/powerpoint/2010/main" val="1316933538"/>
      </p:ext>
    </p:extLst>
  </p:cSld>
  <p:clrMapOvr>
    <a:masterClrMapping/>
  </p:clrMapOvr>
  <p:extLst>
    <p:ext uri="{DCECCB84-F9BA-43D5-87BE-67443E8EF086}">
      <p15:sldGuideLst xmlns:p15="http://schemas.microsoft.com/office/powerpoint/2012/main">
        <p15:guide id="3"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Layou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1D39F46-0F99-9843-81A7-69DA820E55C7}"/>
              </a:ext>
            </a:extLst>
          </p:cNvPr>
          <p:cNvSpPr>
            <a:spLocks noGrp="1"/>
          </p:cNvSpPr>
          <p:nvPr>
            <p:ph type="title" hasCustomPrompt="1"/>
          </p:nvPr>
        </p:nvSpPr>
        <p:spPr>
          <a:xfrm>
            <a:off x="548640" y="0"/>
            <a:ext cx="11026044" cy="1120775"/>
          </a:xfrm>
          <a:prstGeom prst="rect">
            <a:avLst/>
          </a:prstGeom>
        </p:spPr>
        <p:txBody>
          <a:bodyPr anchor="b">
            <a:noAutofit/>
          </a:bodyPr>
          <a:lstStyle>
            <a:lvl1pPr marL="0" algn="l" defTabSz="685800" rtl="0" eaLnBrk="1" latinLnBrk="0" hangingPunct="1">
              <a:lnSpc>
                <a:spcPct val="90000"/>
              </a:lnSpc>
              <a:spcBef>
                <a:spcPct val="0"/>
              </a:spcBef>
              <a:buNone/>
              <a:defRPr lang="en-US" sz="3400" b="1" i="0" kern="1200" spc="0" baseline="0" dirty="0">
                <a:solidFill>
                  <a:srgbClr val="14283F"/>
                </a:solidFill>
                <a:latin typeface="Arial Bold" charset="0"/>
                <a:ea typeface="Arial Bold" charset="0"/>
                <a:cs typeface="Arial Bold" charset="0"/>
              </a:defRPr>
            </a:lvl1pPr>
          </a:lstStyle>
          <a:p>
            <a:r>
              <a:rPr lang="en-US" dirty="0"/>
              <a:t>CLICK TO EDIT MASTER TITLE STYLE</a:t>
            </a:r>
          </a:p>
        </p:txBody>
      </p:sp>
      <p:cxnSp>
        <p:nvCxnSpPr>
          <p:cNvPr id="18" name="Straight Connector 17">
            <a:extLst>
              <a:ext uri="{FF2B5EF4-FFF2-40B4-BE49-F238E27FC236}">
                <a16:creationId xmlns:a16="http://schemas.microsoft.com/office/drawing/2014/main" id="{B98DF8A2-AC8A-D64D-B781-113752DE08C2}"/>
              </a:ext>
            </a:extLst>
          </p:cNvPr>
          <p:cNvCxnSpPr>
            <a:cxnSpLocks/>
          </p:cNvCxnSpPr>
          <p:nvPr userDrawn="1"/>
        </p:nvCxnSpPr>
        <p:spPr>
          <a:xfrm>
            <a:off x="630936" y="1209921"/>
            <a:ext cx="10943748" cy="0"/>
          </a:xfrm>
          <a:prstGeom prst="line">
            <a:avLst/>
          </a:prstGeom>
          <a:ln>
            <a:solidFill>
              <a:srgbClr val="003359"/>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251E2A92-1461-F44B-8DAC-6A073D781398}"/>
              </a:ext>
            </a:extLst>
          </p:cNvPr>
          <p:cNvSpPr>
            <a:spLocks noGrp="1"/>
          </p:cNvSpPr>
          <p:nvPr>
            <p:ph type="sldNum" sz="quarter" idx="10"/>
          </p:nvPr>
        </p:nvSpPr>
        <p:spPr/>
        <p:txBody>
          <a:bodyPr/>
          <a:lstStyle/>
          <a:p>
            <a:fld id="{F5984A2A-D4CD-8444-829C-1852D1C0662C}" type="slidenum">
              <a:rPr lang="en-US" smtClean="0"/>
              <a:t>‹#›</a:t>
            </a:fld>
            <a:endParaRPr lang="en-US"/>
          </a:p>
        </p:txBody>
      </p:sp>
      <p:sp>
        <p:nvSpPr>
          <p:cNvPr id="10" name="Rectangle 9">
            <a:extLst>
              <a:ext uri="{FF2B5EF4-FFF2-40B4-BE49-F238E27FC236}">
                <a16:creationId xmlns:a16="http://schemas.microsoft.com/office/drawing/2014/main" id="{C23A3B0F-13DF-0C4C-AC5A-6B8D2FDE576D}"/>
              </a:ext>
            </a:extLst>
          </p:cNvPr>
          <p:cNvSpPr/>
          <p:nvPr userDrawn="1"/>
        </p:nvSpPr>
        <p:spPr>
          <a:xfrm>
            <a:off x="0" y="5486400"/>
            <a:ext cx="12207240"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7E411F-A6E6-8645-B52D-7FE396B3D2A7}"/>
              </a:ext>
            </a:extLst>
          </p:cNvPr>
          <p:cNvSpPr/>
          <p:nvPr userDrawn="1"/>
        </p:nvSpPr>
        <p:spPr>
          <a:xfrm>
            <a:off x="1" y="0"/>
            <a:ext cx="192024" cy="6858000"/>
          </a:xfrm>
          <a:prstGeom prst="rect">
            <a:avLst/>
          </a:prstGeom>
          <a:solidFill>
            <a:srgbClr val="EBCC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CC2A219E-34D0-9F4B-9B06-9499758090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67639" y="5995686"/>
            <a:ext cx="862314" cy="862314"/>
          </a:xfrm>
          <a:prstGeom prst="rect">
            <a:avLst/>
          </a:prstGeom>
        </p:spPr>
      </p:pic>
    </p:spTree>
    <p:extLst>
      <p:ext uri="{BB962C8B-B14F-4D97-AF65-F5344CB8AC3E}">
        <p14:creationId xmlns:p14="http://schemas.microsoft.com/office/powerpoint/2010/main" val="133772035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No Titl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FB5E5C-C555-B94F-8D1A-981FDDFA39DE}"/>
              </a:ext>
            </a:extLst>
          </p:cNvPr>
          <p:cNvSpPr>
            <a:spLocks noGrp="1"/>
          </p:cNvSpPr>
          <p:nvPr>
            <p:ph type="sldNum" sz="quarter" idx="10"/>
          </p:nvPr>
        </p:nvSpPr>
        <p:spPr/>
        <p:txBody>
          <a:bodyPr/>
          <a:lstStyle/>
          <a:p>
            <a:fld id="{F5984A2A-D4CD-8444-829C-1852D1C0662C}" type="slidenum">
              <a:rPr lang="en-US" smtClean="0"/>
              <a:t>‹#›</a:t>
            </a:fld>
            <a:endParaRPr lang="en-US"/>
          </a:p>
        </p:txBody>
      </p:sp>
      <p:sp>
        <p:nvSpPr>
          <p:cNvPr id="5" name="Rectangle 4">
            <a:extLst>
              <a:ext uri="{FF2B5EF4-FFF2-40B4-BE49-F238E27FC236}">
                <a16:creationId xmlns:a16="http://schemas.microsoft.com/office/drawing/2014/main" id="{5C57F0A7-E3A0-CE45-B123-2CCA0FFE988E}"/>
              </a:ext>
            </a:extLst>
          </p:cNvPr>
          <p:cNvSpPr/>
          <p:nvPr userDrawn="1"/>
        </p:nvSpPr>
        <p:spPr>
          <a:xfrm>
            <a:off x="0" y="5486400"/>
            <a:ext cx="12207240"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4C22B40-1300-F34A-B963-18D0F23DA88F}"/>
              </a:ext>
            </a:extLst>
          </p:cNvPr>
          <p:cNvSpPr/>
          <p:nvPr userDrawn="1"/>
        </p:nvSpPr>
        <p:spPr>
          <a:xfrm>
            <a:off x="1" y="0"/>
            <a:ext cx="192024" cy="6858000"/>
          </a:xfrm>
          <a:prstGeom prst="rect">
            <a:avLst/>
          </a:prstGeom>
          <a:solidFill>
            <a:srgbClr val="EBCC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a:extLst>
              <a:ext uri="{FF2B5EF4-FFF2-40B4-BE49-F238E27FC236}">
                <a16:creationId xmlns:a16="http://schemas.microsoft.com/office/drawing/2014/main" id="{153508EA-BC46-254C-B295-363693161B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67639" y="5995686"/>
            <a:ext cx="862314" cy="862314"/>
          </a:xfrm>
          <a:prstGeom prst="rect">
            <a:avLst/>
          </a:prstGeom>
        </p:spPr>
      </p:pic>
    </p:spTree>
    <p:extLst>
      <p:ext uri="{BB962C8B-B14F-4D97-AF65-F5344CB8AC3E}">
        <p14:creationId xmlns:p14="http://schemas.microsoft.com/office/powerpoint/2010/main" val="1605047023"/>
      </p:ext>
    </p:extLst>
  </p:cSld>
  <p:clrMapOvr>
    <a:masterClrMapping/>
  </p:clrMapOvr>
  <p:extLst>
    <p:ext uri="{DCECCB84-F9BA-43D5-87BE-67443E8EF086}">
      <p15:sldGuideLst xmlns:p15="http://schemas.microsoft.com/office/powerpoint/2012/main">
        <p15:guide id="4" orient="horz"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Column">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5D2D60C-7E7F-F045-8708-C0B58643BC99}"/>
              </a:ext>
            </a:extLst>
          </p:cNvPr>
          <p:cNvSpPr>
            <a:spLocks noGrp="1"/>
          </p:cNvSpPr>
          <p:nvPr>
            <p:ph type="title" hasCustomPrompt="1"/>
          </p:nvPr>
        </p:nvSpPr>
        <p:spPr>
          <a:xfrm>
            <a:off x="548639" y="196770"/>
            <a:ext cx="6106803" cy="1120775"/>
          </a:xfrm>
          <a:prstGeom prst="rect">
            <a:avLst/>
          </a:prstGeom>
        </p:spPr>
        <p:txBody>
          <a:bodyPr anchor="b">
            <a:noAutofit/>
          </a:bodyPr>
          <a:lstStyle>
            <a:lvl1pPr marL="0" algn="l" defTabSz="685800" rtl="0" eaLnBrk="1" latinLnBrk="0" hangingPunct="1">
              <a:lnSpc>
                <a:spcPct val="90000"/>
              </a:lnSpc>
              <a:spcBef>
                <a:spcPct val="0"/>
              </a:spcBef>
              <a:buNone/>
              <a:defRPr lang="en-US" sz="3400" b="1" i="0" kern="1200" spc="0" baseline="0" dirty="0">
                <a:solidFill>
                  <a:srgbClr val="14283F"/>
                </a:solidFill>
                <a:latin typeface="Arial Bold" charset="0"/>
                <a:ea typeface="Arial Bold" charset="0"/>
                <a:cs typeface="Arial Bold" charset="0"/>
              </a:defRPr>
            </a:lvl1pPr>
          </a:lstStyle>
          <a:p>
            <a:r>
              <a:rPr lang="en-US" dirty="0"/>
              <a:t>CLICK TO EDIT MASTER TITLE STYLE</a:t>
            </a:r>
          </a:p>
        </p:txBody>
      </p:sp>
      <p:cxnSp>
        <p:nvCxnSpPr>
          <p:cNvPr id="18" name="Straight Connector 17">
            <a:extLst>
              <a:ext uri="{FF2B5EF4-FFF2-40B4-BE49-F238E27FC236}">
                <a16:creationId xmlns:a16="http://schemas.microsoft.com/office/drawing/2014/main" id="{15015B00-85C7-4846-99CB-C17BF5F827C2}"/>
              </a:ext>
            </a:extLst>
          </p:cNvPr>
          <p:cNvCxnSpPr>
            <a:cxnSpLocks/>
          </p:cNvCxnSpPr>
          <p:nvPr userDrawn="1"/>
        </p:nvCxnSpPr>
        <p:spPr>
          <a:xfrm>
            <a:off x="630936" y="1406691"/>
            <a:ext cx="6061223" cy="0"/>
          </a:xfrm>
          <a:prstGeom prst="line">
            <a:avLst/>
          </a:prstGeom>
          <a:ln>
            <a:solidFill>
              <a:srgbClr val="003359"/>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F018A0F6-76DB-B94E-BDD6-89F722CF3BEB}"/>
              </a:ext>
            </a:extLst>
          </p:cNvPr>
          <p:cNvSpPr>
            <a:spLocks noGrp="1"/>
          </p:cNvSpPr>
          <p:nvPr>
            <p:ph type="sldNum" sz="quarter" idx="10"/>
          </p:nvPr>
        </p:nvSpPr>
        <p:spPr/>
        <p:txBody>
          <a:bodyPr/>
          <a:lstStyle/>
          <a:p>
            <a:fld id="{F5984A2A-D4CD-8444-829C-1852D1C0662C}" type="slidenum">
              <a:rPr lang="en-US" smtClean="0"/>
              <a:t>‹#›</a:t>
            </a:fld>
            <a:endParaRPr lang="en-US"/>
          </a:p>
        </p:txBody>
      </p:sp>
      <p:sp>
        <p:nvSpPr>
          <p:cNvPr id="10" name="Rectangle 9">
            <a:extLst>
              <a:ext uri="{FF2B5EF4-FFF2-40B4-BE49-F238E27FC236}">
                <a16:creationId xmlns:a16="http://schemas.microsoft.com/office/drawing/2014/main" id="{3D45CA9C-C895-E842-A773-AADD582B6243}"/>
              </a:ext>
            </a:extLst>
          </p:cNvPr>
          <p:cNvSpPr/>
          <p:nvPr userDrawn="1"/>
        </p:nvSpPr>
        <p:spPr>
          <a:xfrm>
            <a:off x="0" y="5486400"/>
            <a:ext cx="12207240"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9226F9C-50E5-CD41-8751-D7BE4E0A1720}"/>
              </a:ext>
            </a:extLst>
          </p:cNvPr>
          <p:cNvSpPr/>
          <p:nvPr userDrawn="1"/>
        </p:nvSpPr>
        <p:spPr>
          <a:xfrm>
            <a:off x="1" y="0"/>
            <a:ext cx="192024" cy="6858000"/>
          </a:xfrm>
          <a:prstGeom prst="rect">
            <a:avLst/>
          </a:prstGeom>
          <a:solidFill>
            <a:srgbClr val="EBCC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92834D1F-DC1C-6645-9FC0-CDDDB43212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67639" y="5995686"/>
            <a:ext cx="862314" cy="862314"/>
          </a:xfrm>
          <a:prstGeom prst="rect">
            <a:avLst/>
          </a:prstGeom>
        </p:spPr>
      </p:pic>
    </p:spTree>
    <p:extLst>
      <p:ext uri="{BB962C8B-B14F-4D97-AF65-F5344CB8AC3E}">
        <p14:creationId xmlns:p14="http://schemas.microsoft.com/office/powerpoint/2010/main" val="3793977237"/>
      </p:ext>
    </p:extLst>
  </p:cSld>
  <p:clrMapOvr>
    <a:masterClrMapping/>
  </p:clrMapOvr>
  <p:extLst>
    <p:ext uri="{DCECCB84-F9BA-43D5-87BE-67443E8EF086}">
      <p15:sldGuideLst xmlns:p15="http://schemas.microsoft.com/office/powerpoint/2012/main">
        <p15:guide id="1" pos="395"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6AD7969-F1F1-DE45-A6E5-7142E4DB69A5}"/>
              </a:ext>
            </a:extLst>
          </p:cNvPr>
          <p:cNvSpPr>
            <a:spLocks noGrp="1"/>
          </p:cNvSpPr>
          <p:nvPr>
            <p:ph type="title" hasCustomPrompt="1"/>
          </p:nvPr>
        </p:nvSpPr>
        <p:spPr>
          <a:xfrm>
            <a:off x="548640" y="0"/>
            <a:ext cx="11026044" cy="1120775"/>
          </a:xfrm>
          <a:prstGeom prst="rect">
            <a:avLst/>
          </a:prstGeom>
        </p:spPr>
        <p:txBody>
          <a:bodyPr anchor="b">
            <a:noAutofit/>
          </a:bodyPr>
          <a:lstStyle>
            <a:lvl1pPr marL="0" algn="l" defTabSz="685800" rtl="0" eaLnBrk="1" latinLnBrk="0" hangingPunct="1">
              <a:lnSpc>
                <a:spcPct val="90000"/>
              </a:lnSpc>
              <a:spcBef>
                <a:spcPct val="0"/>
              </a:spcBef>
              <a:buNone/>
              <a:defRPr lang="en-US" sz="3400" b="1" i="0" kern="1200" spc="0" baseline="0" dirty="0">
                <a:solidFill>
                  <a:srgbClr val="14283F"/>
                </a:solidFill>
                <a:latin typeface="Arial Bold" charset="0"/>
                <a:ea typeface="Arial Bold" charset="0"/>
                <a:cs typeface="Arial Bold" charset="0"/>
              </a:defRPr>
            </a:lvl1pPr>
          </a:lstStyle>
          <a:p>
            <a:r>
              <a:rPr lang="en-US" dirty="0"/>
              <a:t>CLICK TO EDIT MASTER TITLE STYLE</a:t>
            </a:r>
          </a:p>
        </p:txBody>
      </p:sp>
      <p:cxnSp>
        <p:nvCxnSpPr>
          <p:cNvPr id="11" name="Straight Connector 10">
            <a:extLst>
              <a:ext uri="{FF2B5EF4-FFF2-40B4-BE49-F238E27FC236}">
                <a16:creationId xmlns:a16="http://schemas.microsoft.com/office/drawing/2014/main" id="{21E04344-BCFA-C342-8512-4B8EF497BEFC}"/>
              </a:ext>
            </a:extLst>
          </p:cNvPr>
          <p:cNvCxnSpPr>
            <a:cxnSpLocks/>
          </p:cNvCxnSpPr>
          <p:nvPr userDrawn="1"/>
        </p:nvCxnSpPr>
        <p:spPr>
          <a:xfrm>
            <a:off x="630936" y="1209921"/>
            <a:ext cx="10943748" cy="0"/>
          </a:xfrm>
          <a:prstGeom prst="line">
            <a:avLst/>
          </a:prstGeom>
          <a:ln>
            <a:solidFill>
              <a:srgbClr val="003359"/>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BE88883-D031-AE48-9C3F-BD83EFDA5D36}"/>
              </a:ext>
            </a:extLst>
          </p:cNvPr>
          <p:cNvSpPr>
            <a:spLocks noGrp="1"/>
          </p:cNvSpPr>
          <p:nvPr>
            <p:ph type="sldNum" sz="quarter" idx="10"/>
          </p:nvPr>
        </p:nvSpPr>
        <p:spPr/>
        <p:txBody>
          <a:bodyPr/>
          <a:lstStyle/>
          <a:p>
            <a:fld id="{F5984A2A-D4CD-8444-829C-1852D1C0662C}" type="slidenum">
              <a:rPr lang="en-US" smtClean="0"/>
              <a:t>‹#›</a:t>
            </a:fld>
            <a:endParaRPr lang="en-US"/>
          </a:p>
        </p:txBody>
      </p:sp>
      <p:sp>
        <p:nvSpPr>
          <p:cNvPr id="7" name="Rectangle 6">
            <a:extLst>
              <a:ext uri="{FF2B5EF4-FFF2-40B4-BE49-F238E27FC236}">
                <a16:creationId xmlns:a16="http://schemas.microsoft.com/office/drawing/2014/main" id="{BC562414-4723-014E-B7D6-DB9B4353CA4B}"/>
              </a:ext>
            </a:extLst>
          </p:cNvPr>
          <p:cNvSpPr/>
          <p:nvPr userDrawn="1"/>
        </p:nvSpPr>
        <p:spPr>
          <a:xfrm>
            <a:off x="0" y="5486400"/>
            <a:ext cx="12207240"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09E028-D758-0B41-BB58-4C8A735BE2BC}"/>
              </a:ext>
            </a:extLst>
          </p:cNvPr>
          <p:cNvSpPr/>
          <p:nvPr userDrawn="1"/>
        </p:nvSpPr>
        <p:spPr>
          <a:xfrm>
            <a:off x="1" y="0"/>
            <a:ext cx="192024" cy="6858000"/>
          </a:xfrm>
          <a:prstGeom prst="rect">
            <a:avLst/>
          </a:prstGeom>
          <a:solidFill>
            <a:srgbClr val="EBCC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1244BA0A-52CE-3D4E-86B1-5800204A93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67639" y="5995686"/>
            <a:ext cx="862314" cy="862314"/>
          </a:xfrm>
          <a:prstGeom prst="rect">
            <a:avLst/>
          </a:prstGeom>
        </p:spPr>
      </p:pic>
    </p:spTree>
    <p:extLst>
      <p:ext uri="{BB962C8B-B14F-4D97-AF65-F5344CB8AC3E}">
        <p14:creationId xmlns:p14="http://schemas.microsoft.com/office/powerpoint/2010/main" val="50190487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7AD03E-558A-1648-BAC6-D047E46AC2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1613"/>
          </a:xfrm>
          <a:prstGeom prst="rect">
            <a:avLst/>
          </a:prstGeom>
        </p:spPr>
      </p:pic>
      <p:sp>
        <p:nvSpPr>
          <p:cNvPr id="2" name="Rectangle 1">
            <a:extLst>
              <a:ext uri="{FF2B5EF4-FFF2-40B4-BE49-F238E27FC236}">
                <a16:creationId xmlns:a16="http://schemas.microsoft.com/office/drawing/2014/main" id="{63508188-73CE-9945-9F57-5B2CCB37D2D4}"/>
              </a:ext>
            </a:extLst>
          </p:cNvPr>
          <p:cNvSpPr/>
          <p:nvPr userDrawn="1"/>
        </p:nvSpPr>
        <p:spPr>
          <a:xfrm>
            <a:off x="-7018" y="0"/>
            <a:ext cx="9426789" cy="6858000"/>
          </a:xfrm>
          <a:prstGeom prst="rect">
            <a:avLst/>
          </a:prstGeom>
          <a:gradFill flip="none" rotWithShape="1">
            <a:gsLst>
              <a:gs pos="24000">
                <a:srgbClr val="003359">
                  <a:alpha val="80000"/>
                </a:srgbClr>
              </a:gs>
              <a:gs pos="68000">
                <a:srgbClr val="003359">
                  <a:alpha val="30000"/>
                </a:srgbClr>
              </a:gs>
              <a:gs pos="300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C5D821D1-7F31-DC42-BE26-8095BCCD8707}"/>
              </a:ext>
            </a:extLst>
          </p:cNvPr>
          <p:cNvGrpSpPr/>
          <p:nvPr userDrawn="1"/>
        </p:nvGrpSpPr>
        <p:grpSpPr>
          <a:xfrm>
            <a:off x="-1334" y="0"/>
            <a:ext cx="12195609" cy="6888546"/>
            <a:chOff x="-941" y="-4739"/>
            <a:chExt cx="12195609" cy="6888546"/>
          </a:xfrm>
        </p:grpSpPr>
        <p:sp>
          <p:nvSpPr>
            <p:cNvPr id="19" name="Freeform 18">
              <a:extLst>
                <a:ext uri="{FF2B5EF4-FFF2-40B4-BE49-F238E27FC236}">
                  <a16:creationId xmlns:a16="http://schemas.microsoft.com/office/drawing/2014/main" id="{E5028426-12A7-734A-A9AE-F16D17D48CBE}"/>
                </a:ext>
              </a:extLst>
            </p:cNvPr>
            <p:cNvSpPr/>
            <p:nvPr userDrawn="1"/>
          </p:nvSpPr>
          <p:spPr>
            <a:xfrm>
              <a:off x="6085107" y="4887822"/>
              <a:ext cx="6109561" cy="1969664"/>
            </a:xfrm>
            <a:custGeom>
              <a:avLst/>
              <a:gdLst>
                <a:gd name="connsiteX0" fmla="*/ 7440706 w 7494494"/>
                <a:gd name="connsiteY0" fmla="*/ 0 h 1792941"/>
                <a:gd name="connsiteX1" fmla="*/ 0 w 7494494"/>
                <a:gd name="connsiteY1" fmla="*/ 1775011 h 1792941"/>
                <a:gd name="connsiteX2" fmla="*/ 7476565 w 7494494"/>
                <a:gd name="connsiteY2" fmla="*/ 1792941 h 1792941"/>
                <a:gd name="connsiteX3" fmla="*/ 7494494 w 7494494"/>
                <a:gd name="connsiteY3" fmla="*/ 17929 h 1792941"/>
                <a:gd name="connsiteX4" fmla="*/ 7494494 w 7494494"/>
                <a:gd name="connsiteY4" fmla="*/ 17929 h 1792941"/>
                <a:gd name="connsiteX0" fmla="*/ 7458636 w 7512424"/>
                <a:gd name="connsiteY0" fmla="*/ 0 h 1792941"/>
                <a:gd name="connsiteX1" fmla="*/ 0 w 7512424"/>
                <a:gd name="connsiteY1" fmla="*/ 1775011 h 1792941"/>
                <a:gd name="connsiteX2" fmla="*/ 7494495 w 7512424"/>
                <a:gd name="connsiteY2" fmla="*/ 1792941 h 1792941"/>
                <a:gd name="connsiteX3" fmla="*/ 7512424 w 7512424"/>
                <a:gd name="connsiteY3" fmla="*/ 17929 h 1792941"/>
                <a:gd name="connsiteX4" fmla="*/ 7512424 w 7512424"/>
                <a:gd name="connsiteY4" fmla="*/ 17929 h 1792941"/>
                <a:gd name="connsiteX0" fmla="*/ 7458636 w 8050306"/>
                <a:gd name="connsiteY0" fmla="*/ 92372 h 1885313"/>
                <a:gd name="connsiteX1" fmla="*/ 0 w 8050306"/>
                <a:gd name="connsiteY1" fmla="*/ 1867383 h 1885313"/>
                <a:gd name="connsiteX2" fmla="*/ 7494495 w 8050306"/>
                <a:gd name="connsiteY2" fmla="*/ 1885313 h 1885313"/>
                <a:gd name="connsiteX3" fmla="*/ 7512424 w 8050306"/>
                <a:gd name="connsiteY3" fmla="*/ 110301 h 1885313"/>
                <a:gd name="connsiteX4" fmla="*/ 8050306 w 8050306"/>
                <a:gd name="connsiteY4" fmla="*/ 199948 h 1885313"/>
                <a:gd name="connsiteX0" fmla="*/ 7458636 w 7512424"/>
                <a:gd name="connsiteY0" fmla="*/ 0 h 1792941"/>
                <a:gd name="connsiteX1" fmla="*/ 0 w 7512424"/>
                <a:gd name="connsiteY1" fmla="*/ 1775011 h 1792941"/>
                <a:gd name="connsiteX2" fmla="*/ 7494495 w 7512424"/>
                <a:gd name="connsiteY2" fmla="*/ 1792941 h 1792941"/>
                <a:gd name="connsiteX3" fmla="*/ 7512424 w 7512424"/>
                <a:gd name="connsiteY3" fmla="*/ 17929 h 1792941"/>
                <a:gd name="connsiteX0" fmla="*/ 7458636 w 7494495"/>
                <a:gd name="connsiteY0" fmla="*/ 0 h 1792941"/>
                <a:gd name="connsiteX1" fmla="*/ 0 w 7494495"/>
                <a:gd name="connsiteY1" fmla="*/ 1775011 h 1792941"/>
                <a:gd name="connsiteX2" fmla="*/ 7494495 w 7494495"/>
                <a:gd name="connsiteY2" fmla="*/ 1792941 h 1792941"/>
                <a:gd name="connsiteX0" fmla="*/ 7508740 w 7508740"/>
                <a:gd name="connsiteY0" fmla="*/ 0 h 1817993"/>
                <a:gd name="connsiteX1" fmla="*/ 0 w 7508740"/>
                <a:gd name="connsiteY1" fmla="*/ 1800063 h 1817993"/>
                <a:gd name="connsiteX2" fmla="*/ 7494495 w 7508740"/>
                <a:gd name="connsiteY2" fmla="*/ 1817993 h 1817993"/>
                <a:gd name="connsiteX0" fmla="*/ 7521266 w 7521266"/>
                <a:gd name="connsiteY0" fmla="*/ 0 h 1837642"/>
                <a:gd name="connsiteX1" fmla="*/ 0 w 7521266"/>
                <a:gd name="connsiteY1" fmla="*/ 1837642 h 1837642"/>
                <a:gd name="connsiteX2" fmla="*/ 7507021 w 7521266"/>
                <a:gd name="connsiteY2" fmla="*/ 1817993 h 1837642"/>
                <a:gd name="connsiteX0" fmla="*/ 7521266 w 7521266"/>
                <a:gd name="connsiteY0" fmla="*/ 0 h 1855571"/>
                <a:gd name="connsiteX1" fmla="*/ 0 w 7521266"/>
                <a:gd name="connsiteY1" fmla="*/ 1837642 h 1855571"/>
                <a:gd name="connsiteX2" fmla="*/ 7507021 w 7521266"/>
                <a:gd name="connsiteY2" fmla="*/ 1855571 h 1855571"/>
                <a:gd name="connsiteX0" fmla="*/ 7484196 w 7484196"/>
                <a:gd name="connsiteY0" fmla="*/ 0 h 1855571"/>
                <a:gd name="connsiteX1" fmla="*/ 0 w 7484196"/>
                <a:gd name="connsiteY1" fmla="*/ 1281587 h 1855571"/>
                <a:gd name="connsiteX2" fmla="*/ 7469951 w 7484196"/>
                <a:gd name="connsiteY2" fmla="*/ 1855571 h 1855571"/>
                <a:gd name="connsiteX0" fmla="*/ 7508909 w 7508909"/>
                <a:gd name="connsiteY0" fmla="*/ 0 h 1855571"/>
                <a:gd name="connsiteX1" fmla="*/ 0 w 7508909"/>
                <a:gd name="connsiteY1" fmla="*/ 1837641 h 1855571"/>
                <a:gd name="connsiteX2" fmla="*/ 7494664 w 7508909"/>
                <a:gd name="connsiteY2" fmla="*/ 1855571 h 1855571"/>
                <a:gd name="connsiteX0" fmla="*/ 7508909 w 7508909"/>
                <a:gd name="connsiteY0" fmla="*/ 0 h 1837641"/>
                <a:gd name="connsiteX1" fmla="*/ 0 w 7508909"/>
                <a:gd name="connsiteY1" fmla="*/ 1837641 h 1837641"/>
                <a:gd name="connsiteX2" fmla="*/ 7358740 w 7508909"/>
                <a:gd name="connsiteY2" fmla="*/ 1361301 h 1837641"/>
                <a:gd name="connsiteX0" fmla="*/ 7508909 w 7531735"/>
                <a:gd name="connsiteY0" fmla="*/ 0 h 1837641"/>
                <a:gd name="connsiteX1" fmla="*/ 0 w 7531735"/>
                <a:gd name="connsiteY1" fmla="*/ 1837641 h 1837641"/>
                <a:gd name="connsiteX2" fmla="*/ 7531735 w 7531735"/>
                <a:gd name="connsiteY2" fmla="*/ 1830858 h 1837641"/>
                <a:gd name="connsiteX0" fmla="*/ 7508909 w 7531735"/>
                <a:gd name="connsiteY0" fmla="*/ 0 h 1837641"/>
                <a:gd name="connsiteX1" fmla="*/ 0 w 7531735"/>
                <a:gd name="connsiteY1" fmla="*/ 1837641 h 1837641"/>
                <a:gd name="connsiteX2" fmla="*/ 7531735 w 7531735"/>
                <a:gd name="connsiteY2" fmla="*/ 1830858 h 1837641"/>
                <a:gd name="connsiteX0" fmla="*/ 7508909 w 7531735"/>
                <a:gd name="connsiteY0" fmla="*/ 0 h 1837641"/>
                <a:gd name="connsiteX1" fmla="*/ 0 w 7531735"/>
                <a:gd name="connsiteY1" fmla="*/ 1837641 h 1837641"/>
                <a:gd name="connsiteX2" fmla="*/ 7531735 w 7531735"/>
                <a:gd name="connsiteY2" fmla="*/ 1694934 h 1837641"/>
                <a:gd name="connsiteX0" fmla="*/ 7508909 w 7508909"/>
                <a:gd name="connsiteY0" fmla="*/ 0 h 1837641"/>
                <a:gd name="connsiteX1" fmla="*/ 0 w 7508909"/>
                <a:gd name="connsiteY1" fmla="*/ 1837641 h 1837641"/>
                <a:gd name="connsiteX2" fmla="*/ 7507021 w 7508909"/>
                <a:gd name="connsiteY2" fmla="*/ 1830858 h 1837641"/>
                <a:gd name="connsiteX0" fmla="*/ 7496552 w 7496552"/>
                <a:gd name="connsiteY0" fmla="*/ 0 h 1837641"/>
                <a:gd name="connsiteX1" fmla="*/ 0 w 7496552"/>
                <a:gd name="connsiteY1" fmla="*/ 1837641 h 1837641"/>
                <a:gd name="connsiteX2" fmla="*/ 7494664 w 7496552"/>
                <a:gd name="connsiteY2" fmla="*/ 1830858 h 1837641"/>
                <a:gd name="connsiteX0" fmla="*/ 7496552 w 7496552"/>
                <a:gd name="connsiteY0" fmla="*/ 0 h 1837641"/>
                <a:gd name="connsiteX1" fmla="*/ 0 w 7496552"/>
                <a:gd name="connsiteY1" fmla="*/ 1837641 h 1837641"/>
                <a:gd name="connsiteX2" fmla="*/ 7494664 w 7496552"/>
                <a:gd name="connsiteY2" fmla="*/ 1830858 h 1837641"/>
                <a:gd name="connsiteX0" fmla="*/ 7496552 w 7496552"/>
                <a:gd name="connsiteY0" fmla="*/ 0 h 1837641"/>
                <a:gd name="connsiteX1" fmla="*/ 0 w 7496552"/>
                <a:gd name="connsiteY1" fmla="*/ 1837641 h 1837641"/>
                <a:gd name="connsiteX2" fmla="*/ 7494664 w 7496552"/>
                <a:gd name="connsiteY2" fmla="*/ 1830858 h 1837641"/>
                <a:gd name="connsiteX0" fmla="*/ 7496552 w 7496552"/>
                <a:gd name="connsiteY0" fmla="*/ 0 h 1837641"/>
                <a:gd name="connsiteX1" fmla="*/ 0 w 7496552"/>
                <a:gd name="connsiteY1" fmla="*/ 1837641 h 1837641"/>
                <a:gd name="connsiteX2" fmla="*/ 7445237 w 7496552"/>
                <a:gd name="connsiteY2" fmla="*/ 1559010 h 1837641"/>
                <a:gd name="connsiteX0" fmla="*/ 7496552 w 7496552"/>
                <a:gd name="connsiteY0" fmla="*/ 0 h 1837641"/>
                <a:gd name="connsiteX1" fmla="*/ 0 w 7496552"/>
                <a:gd name="connsiteY1" fmla="*/ 1837641 h 1837641"/>
                <a:gd name="connsiteX2" fmla="*/ 7494664 w 7496552"/>
                <a:gd name="connsiteY2" fmla="*/ 1830859 h 1837641"/>
                <a:gd name="connsiteX0" fmla="*/ 7496552 w 7496552"/>
                <a:gd name="connsiteY0" fmla="*/ 0 h 1830859"/>
                <a:gd name="connsiteX1" fmla="*/ 0 w 7496552"/>
                <a:gd name="connsiteY1" fmla="*/ 1800571 h 1830859"/>
                <a:gd name="connsiteX2" fmla="*/ 7494664 w 7496552"/>
                <a:gd name="connsiteY2" fmla="*/ 1830859 h 1830859"/>
                <a:gd name="connsiteX0" fmla="*/ 7496552 w 7507020"/>
                <a:gd name="connsiteY0" fmla="*/ 0 h 1800571"/>
                <a:gd name="connsiteX1" fmla="*/ 0 w 7507020"/>
                <a:gd name="connsiteY1" fmla="*/ 1800571 h 1800571"/>
                <a:gd name="connsiteX2" fmla="*/ 7507020 w 7507020"/>
                <a:gd name="connsiteY2" fmla="*/ 1682578 h 1800571"/>
                <a:gd name="connsiteX0" fmla="*/ 7496552 w 7496552"/>
                <a:gd name="connsiteY0" fmla="*/ 0 h 1830859"/>
                <a:gd name="connsiteX1" fmla="*/ 0 w 7496552"/>
                <a:gd name="connsiteY1" fmla="*/ 1800571 h 1830859"/>
                <a:gd name="connsiteX2" fmla="*/ 7494664 w 7496552"/>
                <a:gd name="connsiteY2" fmla="*/ 1830859 h 1830859"/>
                <a:gd name="connsiteX0" fmla="*/ 7521266 w 7521266"/>
                <a:gd name="connsiteY0" fmla="*/ 0 h 1830859"/>
                <a:gd name="connsiteX1" fmla="*/ 0 w 7521266"/>
                <a:gd name="connsiteY1" fmla="*/ 1825285 h 1830859"/>
                <a:gd name="connsiteX2" fmla="*/ 7519378 w 7521266"/>
                <a:gd name="connsiteY2" fmla="*/ 1830859 h 1830859"/>
                <a:gd name="connsiteX0" fmla="*/ 7489182 w 7519378"/>
                <a:gd name="connsiteY0" fmla="*/ 0 h 2167743"/>
                <a:gd name="connsiteX1" fmla="*/ 0 w 7519378"/>
                <a:gd name="connsiteY1" fmla="*/ 2162169 h 2167743"/>
                <a:gd name="connsiteX2" fmla="*/ 7519378 w 7519378"/>
                <a:gd name="connsiteY2" fmla="*/ 2167743 h 2167743"/>
                <a:gd name="connsiteX0" fmla="*/ 7521266 w 7521266"/>
                <a:gd name="connsiteY0" fmla="*/ 0 h 1991280"/>
                <a:gd name="connsiteX1" fmla="*/ 0 w 7521266"/>
                <a:gd name="connsiteY1" fmla="*/ 1985706 h 1991280"/>
                <a:gd name="connsiteX2" fmla="*/ 7519378 w 7521266"/>
                <a:gd name="connsiteY2" fmla="*/ 1991280 h 1991280"/>
                <a:gd name="connsiteX0" fmla="*/ 6093519 w 6093519"/>
                <a:gd name="connsiteY0" fmla="*/ 0 h 2017790"/>
                <a:gd name="connsiteX1" fmla="*/ 0 w 6093519"/>
                <a:gd name="connsiteY1" fmla="*/ 2017790 h 2017790"/>
                <a:gd name="connsiteX2" fmla="*/ 6091631 w 6093519"/>
                <a:gd name="connsiteY2" fmla="*/ 1991280 h 2017790"/>
                <a:gd name="connsiteX0" fmla="*/ 6109561 w 6109561"/>
                <a:gd name="connsiteY0" fmla="*/ 0 h 1991280"/>
                <a:gd name="connsiteX1" fmla="*/ 0 w 6109561"/>
                <a:gd name="connsiteY1" fmla="*/ 1969664 h 1991280"/>
                <a:gd name="connsiteX2" fmla="*/ 6107673 w 6109561"/>
                <a:gd name="connsiteY2" fmla="*/ 1991280 h 1991280"/>
                <a:gd name="connsiteX0" fmla="*/ 6109561 w 6109561"/>
                <a:gd name="connsiteY0" fmla="*/ 0 h 1969664"/>
                <a:gd name="connsiteX1" fmla="*/ 0 w 6109561"/>
                <a:gd name="connsiteY1" fmla="*/ 1969664 h 1969664"/>
                <a:gd name="connsiteX2" fmla="*/ 5754746 w 6109561"/>
                <a:gd name="connsiteY2" fmla="*/ 1606269 h 1969664"/>
                <a:gd name="connsiteX0" fmla="*/ 6109561 w 6109561"/>
                <a:gd name="connsiteY0" fmla="*/ 0 h 1969664"/>
                <a:gd name="connsiteX1" fmla="*/ 0 w 6109561"/>
                <a:gd name="connsiteY1" fmla="*/ 1969664 h 1969664"/>
                <a:gd name="connsiteX2" fmla="*/ 6091630 w 6109561"/>
                <a:gd name="connsiteY2" fmla="*/ 1959195 h 1969664"/>
              </a:gdLst>
              <a:ahLst/>
              <a:cxnLst>
                <a:cxn ang="0">
                  <a:pos x="connsiteX0" y="connsiteY0"/>
                </a:cxn>
                <a:cxn ang="0">
                  <a:pos x="connsiteX1" y="connsiteY1"/>
                </a:cxn>
                <a:cxn ang="0">
                  <a:pos x="connsiteX2" y="connsiteY2"/>
                </a:cxn>
              </a:cxnLst>
              <a:rect l="l" t="t" r="r" b="b"/>
              <a:pathLst>
                <a:path w="6109561" h="1969664">
                  <a:moveTo>
                    <a:pt x="6109561" y="0"/>
                  </a:moveTo>
                  <a:lnTo>
                    <a:pt x="0" y="1969664"/>
                  </a:lnTo>
                  <a:lnTo>
                    <a:pt x="6091630" y="1959195"/>
                  </a:lnTo>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Freeform 19">
              <a:extLst>
                <a:ext uri="{FF2B5EF4-FFF2-40B4-BE49-F238E27FC236}">
                  <a16:creationId xmlns:a16="http://schemas.microsoft.com/office/drawing/2014/main" id="{F9831396-D370-AA4B-AD7C-EE9D9A06ADE9}"/>
                </a:ext>
              </a:extLst>
            </p:cNvPr>
            <p:cNvSpPr/>
            <p:nvPr userDrawn="1"/>
          </p:nvSpPr>
          <p:spPr>
            <a:xfrm>
              <a:off x="-941" y="699904"/>
              <a:ext cx="7374957" cy="6183903"/>
            </a:xfrm>
            <a:custGeom>
              <a:avLst/>
              <a:gdLst>
                <a:gd name="connsiteX0" fmla="*/ 0 w 7152362"/>
                <a:gd name="connsiteY0" fmla="*/ 0 h 6087649"/>
                <a:gd name="connsiteX1" fmla="*/ 12526 w 7152362"/>
                <a:gd name="connsiteY1" fmla="*/ 6087649 h 6087649"/>
                <a:gd name="connsiteX2" fmla="*/ 7152362 w 7152362"/>
                <a:gd name="connsiteY2" fmla="*/ 6075123 h 6087649"/>
                <a:gd name="connsiteX3" fmla="*/ 0 w 7152362"/>
                <a:gd name="connsiteY3" fmla="*/ 0 h 6087649"/>
                <a:gd name="connsiteX0" fmla="*/ 0 w 7170291"/>
                <a:gd name="connsiteY0" fmla="*/ 0 h 6110982"/>
                <a:gd name="connsiteX1" fmla="*/ 12526 w 7170291"/>
                <a:gd name="connsiteY1" fmla="*/ 6087649 h 6110982"/>
                <a:gd name="connsiteX2" fmla="*/ 7170291 w 7170291"/>
                <a:gd name="connsiteY2" fmla="*/ 6110982 h 6110982"/>
                <a:gd name="connsiteX3" fmla="*/ 0 w 7170291"/>
                <a:gd name="connsiteY3" fmla="*/ 0 h 6110982"/>
                <a:gd name="connsiteX0" fmla="*/ 0 w 7170291"/>
                <a:gd name="connsiteY0" fmla="*/ 0 h 6159367"/>
                <a:gd name="connsiteX1" fmla="*/ 12526 w 7170291"/>
                <a:gd name="connsiteY1" fmla="*/ 6159367 h 6159367"/>
                <a:gd name="connsiteX2" fmla="*/ 7170291 w 7170291"/>
                <a:gd name="connsiteY2" fmla="*/ 6110982 h 6159367"/>
                <a:gd name="connsiteX3" fmla="*/ 0 w 7170291"/>
                <a:gd name="connsiteY3" fmla="*/ 0 h 6159367"/>
                <a:gd name="connsiteX0" fmla="*/ 0 w 7170291"/>
                <a:gd name="connsiteY0" fmla="*/ 0 h 6110982"/>
                <a:gd name="connsiteX1" fmla="*/ 12526 w 7170291"/>
                <a:gd name="connsiteY1" fmla="*/ 6087650 h 6110982"/>
                <a:gd name="connsiteX2" fmla="*/ 7170291 w 7170291"/>
                <a:gd name="connsiteY2" fmla="*/ 6110982 h 6110982"/>
                <a:gd name="connsiteX3" fmla="*/ 0 w 7170291"/>
                <a:gd name="connsiteY3" fmla="*/ 0 h 6110982"/>
                <a:gd name="connsiteX0" fmla="*/ 0 w 7330712"/>
                <a:gd name="connsiteY0" fmla="*/ 0 h 6143067"/>
                <a:gd name="connsiteX1" fmla="*/ 172947 w 7330712"/>
                <a:gd name="connsiteY1" fmla="*/ 6119735 h 6143067"/>
                <a:gd name="connsiteX2" fmla="*/ 7330712 w 7330712"/>
                <a:gd name="connsiteY2" fmla="*/ 6143067 h 6143067"/>
                <a:gd name="connsiteX3" fmla="*/ 0 w 7330712"/>
                <a:gd name="connsiteY3" fmla="*/ 0 h 6143067"/>
                <a:gd name="connsiteX0" fmla="*/ 0 w 7330712"/>
                <a:gd name="connsiteY0" fmla="*/ 0 h 6143067"/>
                <a:gd name="connsiteX1" fmla="*/ 12526 w 7330712"/>
                <a:gd name="connsiteY1" fmla="*/ 6135777 h 6143067"/>
                <a:gd name="connsiteX2" fmla="*/ 7330712 w 7330712"/>
                <a:gd name="connsiteY2" fmla="*/ 6143067 h 6143067"/>
                <a:gd name="connsiteX3" fmla="*/ 0 w 7330712"/>
                <a:gd name="connsiteY3" fmla="*/ 0 h 6143067"/>
                <a:gd name="connsiteX0" fmla="*/ 0 w 7330712"/>
                <a:gd name="connsiteY0" fmla="*/ 0 h 6183903"/>
                <a:gd name="connsiteX1" fmla="*/ 12526 w 7330712"/>
                <a:gd name="connsiteY1" fmla="*/ 6183903 h 6183903"/>
                <a:gd name="connsiteX2" fmla="*/ 7330712 w 7330712"/>
                <a:gd name="connsiteY2" fmla="*/ 6143067 h 6183903"/>
                <a:gd name="connsiteX3" fmla="*/ 0 w 7330712"/>
                <a:gd name="connsiteY3" fmla="*/ 0 h 6183903"/>
                <a:gd name="connsiteX0" fmla="*/ 0 w 7374957"/>
                <a:gd name="connsiteY0" fmla="*/ 0 h 6183903"/>
                <a:gd name="connsiteX1" fmla="*/ 12526 w 7374957"/>
                <a:gd name="connsiteY1" fmla="*/ 6183903 h 6183903"/>
                <a:gd name="connsiteX2" fmla="*/ 7374957 w 7374957"/>
                <a:gd name="connsiteY2" fmla="*/ 6157815 h 6183903"/>
                <a:gd name="connsiteX3" fmla="*/ 0 w 7374957"/>
                <a:gd name="connsiteY3" fmla="*/ 0 h 6183903"/>
              </a:gdLst>
              <a:ahLst/>
              <a:cxnLst>
                <a:cxn ang="0">
                  <a:pos x="connsiteX0" y="connsiteY0"/>
                </a:cxn>
                <a:cxn ang="0">
                  <a:pos x="connsiteX1" y="connsiteY1"/>
                </a:cxn>
                <a:cxn ang="0">
                  <a:pos x="connsiteX2" y="connsiteY2"/>
                </a:cxn>
                <a:cxn ang="0">
                  <a:pos x="connsiteX3" y="connsiteY3"/>
                </a:cxn>
              </a:cxnLst>
              <a:rect l="l" t="t" r="r" b="b"/>
              <a:pathLst>
                <a:path w="7374957" h="6183903">
                  <a:moveTo>
                    <a:pt x="0" y="0"/>
                  </a:moveTo>
                  <a:cubicBezTo>
                    <a:pt x="4175" y="2029216"/>
                    <a:pt x="8351" y="4154687"/>
                    <a:pt x="12526" y="6183903"/>
                  </a:cubicBezTo>
                  <a:lnTo>
                    <a:pt x="7374957" y="6157815"/>
                  </a:lnTo>
                  <a:cubicBezTo>
                    <a:pt x="4984860" y="4120821"/>
                    <a:pt x="2390097" y="2036994"/>
                    <a:pt x="0" y="0"/>
                  </a:cubicBezTo>
                  <a:close/>
                </a:path>
              </a:pathLst>
            </a:cu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4DFA5FD6-56CE-1848-ACB7-F3422AC0E464}"/>
                </a:ext>
              </a:extLst>
            </p:cNvPr>
            <p:cNvSpPr/>
            <p:nvPr userDrawn="1"/>
          </p:nvSpPr>
          <p:spPr>
            <a:xfrm>
              <a:off x="3802" y="-4739"/>
              <a:ext cx="4457310" cy="1959052"/>
            </a:xfrm>
            <a:custGeom>
              <a:avLst/>
              <a:gdLst>
                <a:gd name="connsiteX0" fmla="*/ 0 w 5248405"/>
                <a:gd name="connsiteY0" fmla="*/ 0 h 2417523"/>
                <a:gd name="connsiteX1" fmla="*/ 0 w 5248405"/>
                <a:gd name="connsiteY1" fmla="*/ 2417523 h 2417523"/>
                <a:gd name="connsiteX2" fmla="*/ 5248405 w 5248405"/>
                <a:gd name="connsiteY2" fmla="*/ 0 h 2417523"/>
                <a:gd name="connsiteX3" fmla="*/ 0 w 5248405"/>
                <a:gd name="connsiteY3" fmla="*/ 0 h 2417523"/>
                <a:gd name="connsiteX0" fmla="*/ 0 w 939641"/>
                <a:gd name="connsiteY0" fmla="*/ 0 h 2417523"/>
                <a:gd name="connsiteX1" fmla="*/ 0 w 939641"/>
                <a:gd name="connsiteY1" fmla="*/ 2417523 h 2417523"/>
                <a:gd name="connsiteX2" fmla="*/ 939641 w 939641"/>
                <a:gd name="connsiteY2" fmla="*/ 277091 h 2417523"/>
                <a:gd name="connsiteX3" fmla="*/ 0 w 939641"/>
                <a:gd name="connsiteY3" fmla="*/ 0 h 2417523"/>
                <a:gd name="connsiteX0" fmla="*/ 0 w 2906986"/>
                <a:gd name="connsiteY0" fmla="*/ 0 h 2417523"/>
                <a:gd name="connsiteX1" fmla="*/ 0 w 2906986"/>
                <a:gd name="connsiteY1" fmla="*/ 2417523 h 2417523"/>
                <a:gd name="connsiteX2" fmla="*/ 2906986 w 2906986"/>
                <a:gd name="connsiteY2" fmla="*/ 0 h 2417523"/>
                <a:gd name="connsiteX3" fmla="*/ 0 w 2906986"/>
                <a:gd name="connsiteY3" fmla="*/ 0 h 2417523"/>
                <a:gd name="connsiteX0" fmla="*/ 0 w 3724404"/>
                <a:gd name="connsiteY0" fmla="*/ 41564 h 2459087"/>
                <a:gd name="connsiteX1" fmla="*/ 0 w 3724404"/>
                <a:gd name="connsiteY1" fmla="*/ 2459087 h 2459087"/>
                <a:gd name="connsiteX2" fmla="*/ 3724404 w 3724404"/>
                <a:gd name="connsiteY2" fmla="*/ 0 h 2459087"/>
                <a:gd name="connsiteX3" fmla="*/ 0 w 3724404"/>
                <a:gd name="connsiteY3" fmla="*/ 41564 h 2459087"/>
                <a:gd name="connsiteX0" fmla="*/ 0 w 3724404"/>
                <a:gd name="connsiteY0" fmla="*/ 41564 h 1378433"/>
                <a:gd name="connsiteX1" fmla="*/ 41564 w 3724404"/>
                <a:gd name="connsiteY1" fmla="*/ 1378433 h 1378433"/>
                <a:gd name="connsiteX2" fmla="*/ 3724404 w 3724404"/>
                <a:gd name="connsiteY2" fmla="*/ 0 h 1378433"/>
                <a:gd name="connsiteX3" fmla="*/ 0 w 3724404"/>
                <a:gd name="connsiteY3" fmla="*/ 41564 h 1378433"/>
                <a:gd name="connsiteX0" fmla="*/ 0 w 3724404"/>
                <a:gd name="connsiteY0" fmla="*/ 41564 h 1932615"/>
                <a:gd name="connsiteX1" fmla="*/ 41564 w 3724404"/>
                <a:gd name="connsiteY1" fmla="*/ 1932615 h 1932615"/>
                <a:gd name="connsiteX2" fmla="*/ 3724404 w 3724404"/>
                <a:gd name="connsiteY2" fmla="*/ 0 h 1932615"/>
                <a:gd name="connsiteX3" fmla="*/ 0 w 3724404"/>
                <a:gd name="connsiteY3" fmla="*/ 41564 h 1932615"/>
                <a:gd name="connsiteX0" fmla="*/ 0 w 3724404"/>
                <a:gd name="connsiteY0" fmla="*/ 41564 h 1969191"/>
                <a:gd name="connsiteX1" fmla="*/ 14132 w 3724404"/>
                <a:gd name="connsiteY1" fmla="*/ 1969191 h 1969191"/>
                <a:gd name="connsiteX2" fmla="*/ 3724404 w 3724404"/>
                <a:gd name="connsiteY2" fmla="*/ 0 h 1969191"/>
                <a:gd name="connsiteX3" fmla="*/ 0 w 3724404"/>
                <a:gd name="connsiteY3" fmla="*/ 41564 h 1969191"/>
                <a:gd name="connsiteX0" fmla="*/ 13300 w 3737704"/>
                <a:gd name="connsiteY0" fmla="*/ 41564 h 1987479"/>
                <a:gd name="connsiteX1" fmla="*/ 0 w 3737704"/>
                <a:gd name="connsiteY1" fmla="*/ 1987479 h 1987479"/>
                <a:gd name="connsiteX2" fmla="*/ 3737704 w 3737704"/>
                <a:gd name="connsiteY2" fmla="*/ 0 h 1987479"/>
                <a:gd name="connsiteX3" fmla="*/ 13300 w 3737704"/>
                <a:gd name="connsiteY3" fmla="*/ 41564 h 1987479"/>
                <a:gd name="connsiteX0" fmla="*/ 887 w 3725291"/>
                <a:gd name="connsiteY0" fmla="*/ 41564 h 1996623"/>
                <a:gd name="connsiteX1" fmla="*/ 5875 w 3725291"/>
                <a:gd name="connsiteY1" fmla="*/ 1996623 h 1996623"/>
                <a:gd name="connsiteX2" fmla="*/ 3725291 w 3725291"/>
                <a:gd name="connsiteY2" fmla="*/ 0 h 1996623"/>
                <a:gd name="connsiteX3" fmla="*/ 887 w 3725291"/>
                <a:gd name="connsiteY3" fmla="*/ 41564 h 1996623"/>
                <a:gd name="connsiteX0" fmla="*/ 4156 w 3719416"/>
                <a:gd name="connsiteY0" fmla="*/ 4988 h 1996623"/>
                <a:gd name="connsiteX1" fmla="*/ 0 w 3719416"/>
                <a:gd name="connsiteY1" fmla="*/ 1996623 h 1996623"/>
                <a:gd name="connsiteX2" fmla="*/ 3719416 w 3719416"/>
                <a:gd name="connsiteY2" fmla="*/ 0 h 1996623"/>
                <a:gd name="connsiteX3" fmla="*/ 4156 w 3719416"/>
                <a:gd name="connsiteY3" fmla="*/ 4988 h 1996623"/>
                <a:gd name="connsiteX0" fmla="*/ 571 w 3715831"/>
                <a:gd name="connsiteY0" fmla="*/ 4988 h 1978335"/>
                <a:gd name="connsiteX1" fmla="*/ 14703 w 3715831"/>
                <a:gd name="connsiteY1" fmla="*/ 1978335 h 1978335"/>
                <a:gd name="connsiteX2" fmla="*/ 3715831 w 3715831"/>
                <a:gd name="connsiteY2" fmla="*/ 0 h 1978335"/>
                <a:gd name="connsiteX3" fmla="*/ 571 w 3715831"/>
                <a:gd name="connsiteY3" fmla="*/ 4988 h 1978335"/>
                <a:gd name="connsiteX0" fmla="*/ 863 w 3716123"/>
                <a:gd name="connsiteY0" fmla="*/ 4988 h 1978335"/>
                <a:gd name="connsiteX1" fmla="*/ 14995 w 3716123"/>
                <a:gd name="connsiteY1" fmla="*/ 1978335 h 1978335"/>
                <a:gd name="connsiteX2" fmla="*/ 3716123 w 3716123"/>
                <a:gd name="connsiteY2" fmla="*/ 0 h 1978335"/>
                <a:gd name="connsiteX3" fmla="*/ 863 w 3716123"/>
                <a:gd name="connsiteY3" fmla="*/ 4988 h 1978335"/>
                <a:gd name="connsiteX0" fmla="*/ 3564 w 3718824"/>
                <a:gd name="connsiteY0" fmla="*/ 4988 h 1978335"/>
                <a:gd name="connsiteX1" fmla="*/ 17696 w 3718824"/>
                <a:gd name="connsiteY1" fmla="*/ 1978335 h 1978335"/>
                <a:gd name="connsiteX2" fmla="*/ 3718824 w 3718824"/>
                <a:gd name="connsiteY2" fmla="*/ 0 h 1978335"/>
                <a:gd name="connsiteX3" fmla="*/ 3564 w 3718824"/>
                <a:gd name="connsiteY3" fmla="*/ 4988 h 1978335"/>
                <a:gd name="connsiteX0" fmla="*/ 63272 w 3778532"/>
                <a:gd name="connsiteY0" fmla="*/ 4988 h 1987479"/>
                <a:gd name="connsiteX1" fmla="*/ 4252 w 3778532"/>
                <a:gd name="connsiteY1" fmla="*/ 1987479 h 1987479"/>
                <a:gd name="connsiteX2" fmla="*/ 3778532 w 3778532"/>
                <a:gd name="connsiteY2" fmla="*/ 0 h 1987479"/>
                <a:gd name="connsiteX3" fmla="*/ 63272 w 3778532"/>
                <a:gd name="connsiteY3" fmla="*/ 4988 h 1987479"/>
                <a:gd name="connsiteX0" fmla="*/ 59020 w 3774280"/>
                <a:gd name="connsiteY0" fmla="*/ 4988 h 1987479"/>
                <a:gd name="connsiteX1" fmla="*/ 0 w 3774280"/>
                <a:gd name="connsiteY1" fmla="*/ 1987479 h 1987479"/>
                <a:gd name="connsiteX2" fmla="*/ 3774280 w 3774280"/>
                <a:gd name="connsiteY2" fmla="*/ 0 h 1987479"/>
                <a:gd name="connsiteX3" fmla="*/ 59020 w 3774280"/>
                <a:gd name="connsiteY3" fmla="*/ 4988 h 1987479"/>
                <a:gd name="connsiteX0" fmla="*/ 571 w 3715831"/>
                <a:gd name="connsiteY0" fmla="*/ 4988 h 1987479"/>
                <a:gd name="connsiteX1" fmla="*/ 14703 w 3715831"/>
                <a:gd name="connsiteY1" fmla="*/ 1987479 h 1987479"/>
                <a:gd name="connsiteX2" fmla="*/ 3715831 w 3715831"/>
                <a:gd name="connsiteY2" fmla="*/ 0 h 1987479"/>
                <a:gd name="connsiteX3" fmla="*/ 571 w 3715831"/>
                <a:gd name="connsiteY3" fmla="*/ 4988 h 1987479"/>
                <a:gd name="connsiteX0" fmla="*/ 99576 w 3814836"/>
                <a:gd name="connsiteY0" fmla="*/ 4988 h 1954314"/>
                <a:gd name="connsiteX1" fmla="*/ 0 w 3814836"/>
                <a:gd name="connsiteY1" fmla="*/ 1954314 h 1954314"/>
                <a:gd name="connsiteX2" fmla="*/ 3814836 w 3814836"/>
                <a:gd name="connsiteY2" fmla="*/ 0 h 1954314"/>
                <a:gd name="connsiteX3" fmla="*/ 99576 w 3814836"/>
                <a:gd name="connsiteY3" fmla="*/ 4988 h 1954314"/>
                <a:gd name="connsiteX0" fmla="*/ 1289 w 3816043"/>
                <a:gd name="connsiteY0" fmla="*/ 250 h 1954314"/>
                <a:gd name="connsiteX1" fmla="*/ 1207 w 3816043"/>
                <a:gd name="connsiteY1" fmla="*/ 1954314 h 1954314"/>
                <a:gd name="connsiteX2" fmla="*/ 3816043 w 3816043"/>
                <a:gd name="connsiteY2" fmla="*/ 0 h 1954314"/>
                <a:gd name="connsiteX3" fmla="*/ 1289 w 3816043"/>
                <a:gd name="connsiteY3" fmla="*/ 250 h 1954314"/>
                <a:gd name="connsiteX0" fmla="*/ 906 w 3815660"/>
                <a:gd name="connsiteY0" fmla="*/ 250 h 1959052"/>
                <a:gd name="connsiteX1" fmla="*/ 5561 w 3815660"/>
                <a:gd name="connsiteY1" fmla="*/ 1959052 h 1959052"/>
                <a:gd name="connsiteX2" fmla="*/ 3815660 w 3815660"/>
                <a:gd name="connsiteY2" fmla="*/ 0 h 1959052"/>
                <a:gd name="connsiteX3" fmla="*/ 906 w 3815660"/>
                <a:gd name="connsiteY3" fmla="*/ 250 h 1959052"/>
                <a:gd name="connsiteX0" fmla="*/ 1902 w 3816656"/>
                <a:gd name="connsiteY0" fmla="*/ 250 h 1959052"/>
                <a:gd name="connsiteX1" fmla="*/ 6557 w 3816656"/>
                <a:gd name="connsiteY1" fmla="*/ 1959052 h 1959052"/>
                <a:gd name="connsiteX2" fmla="*/ 3816656 w 3816656"/>
                <a:gd name="connsiteY2" fmla="*/ 0 h 1959052"/>
                <a:gd name="connsiteX3" fmla="*/ 1902 w 3816656"/>
                <a:gd name="connsiteY3" fmla="*/ 250 h 1959052"/>
                <a:gd name="connsiteX0" fmla="*/ 879 w 3815633"/>
                <a:gd name="connsiteY0" fmla="*/ 250 h 1845344"/>
                <a:gd name="connsiteX1" fmla="*/ 15010 w 3815633"/>
                <a:gd name="connsiteY1" fmla="*/ 1845344 h 1845344"/>
                <a:gd name="connsiteX2" fmla="*/ 3815633 w 3815633"/>
                <a:gd name="connsiteY2" fmla="*/ 0 h 1845344"/>
                <a:gd name="connsiteX3" fmla="*/ 879 w 3815633"/>
                <a:gd name="connsiteY3" fmla="*/ 250 h 1845344"/>
                <a:gd name="connsiteX0" fmla="*/ 1902 w 3816656"/>
                <a:gd name="connsiteY0" fmla="*/ 250 h 1954314"/>
                <a:gd name="connsiteX1" fmla="*/ 6558 w 3816656"/>
                <a:gd name="connsiteY1" fmla="*/ 1954314 h 1954314"/>
                <a:gd name="connsiteX2" fmla="*/ 3816656 w 3816656"/>
                <a:gd name="connsiteY2" fmla="*/ 0 h 1954314"/>
                <a:gd name="connsiteX3" fmla="*/ 1902 w 3816656"/>
                <a:gd name="connsiteY3" fmla="*/ 250 h 1954314"/>
                <a:gd name="connsiteX0" fmla="*/ 3108 w 3817862"/>
                <a:gd name="connsiteY0" fmla="*/ 250 h 1954314"/>
                <a:gd name="connsiteX1" fmla="*/ 7764 w 3817862"/>
                <a:gd name="connsiteY1" fmla="*/ 1954314 h 1954314"/>
                <a:gd name="connsiteX2" fmla="*/ 3817862 w 3817862"/>
                <a:gd name="connsiteY2" fmla="*/ 0 h 1954314"/>
                <a:gd name="connsiteX3" fmla="*/ 3108 w 3817862"/>
                <a:gd name="connsiteY3" fmla="*/ 250 h 1954314"/>
                <a:gd name="connsiteX0" fmla="*/ 3108 w 3770484"/>
                <a:gd name="connsiteY0" fmla="*/ 52366 h 2006430"/>
                <a:gd name="connsiteX1" fmla="*/ 7764 w 3770484"/>
                <a:gd name="connsiteY1" fmla="*/ 2006430 h 2006430"/>
                <a:gd name="connsiteX2" fmla="*/ 3770484 w 3770484"/>
                <a:gd name="connsiteY2" fmla="*/ 0 h 2006430"/>
                <a:gd name="connsiteX3" fmla="*/ 3108 w 3770484"/>
                <a:gd name="connsiteY3" fmla="*/ 52366 h 2006430"/>
                <a:gd name="connsiteX0" fmla="*/ 3108 w 3756270"/>
                <a:gd name="connsiteY0" fmla="*/ 4988 h 1959052"/>
                <a:gd name="connsiteX1" fmla="*/ 7764 w 3756270"/>
                <a:gd name="connsiteY1" fmla="*/ 1959052 h 1959052"/>
                <a:gd name="connsiteX2" fmla="*/ 3756270 w 3756270"/>
                <a:gd name="connsiteY2" fmla="*/ 0 h 1959052"/>
                <a:gd name="connsiteX3" fmla="*/ 3108 w 3756270"/>
                <a:gd name="connsiteY3" fmla="*/ 4988 h 1959052"/>
                <a:gd name="connsiteX0" fmla="*/ 3108 w 3756270"/>
                <a:gd name="connsiteY0" fmla="*/ 4988 h 1959052"/>
                <a:gd name="connsiteX1" fmla="*/ 7764 w 3756270"/>
                <a:gd name="connsiteY1" fmla="*/ 1959052 h 1959052"/>
                <a:gd name="connsiteX2" fmla="*/ 3756270 w 3756270"/>
                <a:gd name="connsiteY2" fmla="*/ 0 h 1959052"/>
                <a:gd name="connsiteX3" fmla="*/ 3108 w 3756270"/>
                <a:gd name="connsiteY3" fmla="*/ 4988 h 1959052"/>
                <a:gd name="connsiteX0" fmla="*/ 3108 w 5066910"/>
                <a:gd name="connsiteY0" fmla="*/ 0 h 1954064"/>
                <a:gd name="connsiteX1" fmla="*/ 7764 w 5066910"/>
                <a:gd name="connsiteY1" fmla="*/ 1954064 h 1954064"/>
                <a:gd name="connsiteX2" fmla="*/ 5066910 w 5066910"/>
                <a:gd name="connsiteY2" fmla="*/ 10252 h 1954064"/>
                <a:gd name="connsiteX3" fmla="*/ 3108 w 5066910"/>
                <a:gd name="connsiteY3" fmla="*/ 0 h 1954064"/>
                <a:gd name="connsiteX0" fmla="*/ 3108 w 4457310"/>
                <a:gd name="connsiteY0" fmla="*/ 4988 h 1959052"/>
                <a:gd name="connsiteX1" fmla="*/ 7764 w 4457310"/>
                <a:gd name="connsiteY1" fmla="*/ 1959052 h 1959052"/>
                <a:gd name="connsiteX2" fmla="*/ 4457310 w 4457310"/>
                <a:gd name="connsiteY2" fmla="*/ 0 h 1959052"/>
                <a:gd name="connsiteX3" fmla="*/ 3108 w 4457310"/>
                <a:gd name="connsiteY3" fmla="*/ 4988 h 1959052"/>
              </a:gdLst>
              <a:ahLst/>
              <a:cxnLst>
                <a:cxn ang="0">
                  <a:pos x="connsiteX0" y="connsiteY0"/>
                </a:cxn>
                <a:cxn ang="0">
                  <a:pos x="connsiteX1" y="connsiteY1"/>
                </a:cxn>
                <a:cxn ang="0">
                  <a:pos x="connsiteX2" y="connsiteY2"/>
                </a:cxn>
                <a:cxn ang="0">
                  <a:pos x="connsiteX3" y="connsiteY3"/>
                </a:cxn>
              </a:cxnLst>
              <a:rect l="l" t="t" r="r" b="b"/>
              <a:pathLst>
                <a:path w="4457310" h="1959052">
                  <a:moveTo>
                    <a:pt x="3108" y="4988"/>
                  </a:moveTo>
                  <a:cubicBezTo>
                    <a:pt x="-1325" y="653626"/>
                    <a:pt x="-2017" y="1510682"/>
                    <a:pt x="7764" y="1959052"/>
                  </a:cubicBezTo>
                  <a:lnTo>
                    <a:pt x="4457310" y="0"/>
                  </a:lnTo>
                  <a:lnTo>
                    <a:pt x="3108" y="498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643F332E-7440-FD46-8D65-36ACC4528204}"/>
              </a:ext>
            </a:extLst>
          </p:cNvPr>
          <p:cNvSpPr txBox="1"/>
          <p:nvPr userDrawn="1"/>
        </p:nvSpPr>
        <p:spPr>
          <a:xfrm>
            <a:off x="267286" y="-1125415"/>
            <a:ext cx="0" cy="0"/>
          </a:xfrm>
          <a:prstGeom prst="rect">
            <a:avLst/>
          </a:prstGeom>
        </p:spPr>
        <p:txBody>
          <a:bodyPr vert="horz" wrap="none" lIns="91440" tIns="45720" rIns="91440" bIns="45720" rtlCol="0">
            <a:normAutofit fontScale="25000" lnSpcReduction="20000"/>
          </a:bodyPr>
          <a:lstStyle/>
          <a:p>
            <a:endParaRPr lang="en-US" sz="1800" dirty="0"/>
          </a:p>
        </p:txBody>
      </p:sp>
      <p:sp>
        <p:nvSpPr>
          <p:cNvPr id="18" name="Content Placeholder 17"/>
          <p:cNvSpPr>
            <a:spLocks noGrp="1"/>
          </p:cNvSpPr>
          <p:nvPr>
            <p:ph sz="quarter" idx="10" hasCustomPrompt="1"/>
          </p:nvPr>
        </p:nvSpPr>
        <p:spPr>
          <a:xfrm>
            <a:off x="482203" y="4557362"/>
            <a:ext cx="6069307" cy="528637"/>
          </a:xfrm>
        </p:spPr>
        <p:txBody>
          <a:bodyPr>
            <a:noAutofit/>
          </a:bodyPr>
          <a:lstStyle>
            <a:lvl1pPr marL="0" indent="0">
              <a:buNone/>
              <a:defRPr sz="2000" b="0" i="0" baseline="0">
                <a:solidFill>
                  <a:schemeClr val="bg1"/>
                </a:solidFill>
                <a:latin typeface="Arial Regular" charset="0"/>
                <a:ea typeface="Arial Regular" charset="0"/>
                <a:cs typeface="Arial Regular" charset="0"/>
              </a:defRPr>
            </a:lvl1pPr>
            <a:lvl2pPr marL="342900" indent="0">
              <a:buNone/>
              <a:defRPr sz="2000">
                <a:solidFill>
                  <a:schemeClr val="bg1"/>
                </a:solidFill>
              </a:defRPr>
            </a:lvl2pPr>
            <a:lvl3pPr marL="685800" indent="0">
              <a:buNone/>
              <a:defRPr sz="2000">
                <a:solidFill>
                  <a:schemeClr val="bg1"/>
                </a:solidFill>
              </a:defRPr>
            </a:lvl3pPr>
            <a:lvl4pPr marL="1028700" indent="0">
              <a:buNone/>
              <a:defRPr sz="2000">
                <a:solidFill>
                  <a:schemeClr val="bg1"/>
                </a:solidFill>
              </a:defRPr>
            </a:lvl4pPr>
            <a:lvl5pPr marL="1371600" indent="0">
              <a:buNone/>
              <a:defRPr sz="2000">
                <a:solidFill>
                  <a:schemeClr val="bg1"/>
                </a:solidFill>
              </a:defRPr>
            </a:lvl5pPr>
          </a:lstStyle>
          <a:p>
            <a:pPr lvl="0"/>
            <a:r>
              <a:rPr lang="en-US" dirty="0"/>
              <a:t>Presenter Information</a:t>
            </a:r>
          </a:p>
        </p:txBody>
      </p:sp>
      <p:pic>
        <p:nvPicPr>
          <p:cNvPr id="12" name="Picture 11">
            <a:extLst>
              <a:ext uri="{FF2B5EF4-FFF2-40B4-BE49-F238E27FC236}">
                <a16:creationId xmlns:a16="http://schemas.microsoft.com/office/drawing/2014/main" id="{17EBA8D0-1380-AE4D-9CD3-C048EC17941C}"/>
              </a:ext>
            </a:extLst>
          </p:cNvPr>
          <p:cNvPicPr>
            <a:picLocks noChangeAspect="1"/>
          </p:cNvPicPr>
          <p:nvPr userDrawn="1"/>
        </p:nvPicPr>
        <p:blipFill>
          <a:blip r:embed="rId3"/>
          <a:stretch>
            <a:fillRect/>
          </a:stretch>
        </p:blipFill>
        <p:spPr>
          <a:xfrm>
            <a:off x="482203" y="5567082"/>
            <a:ext cx="3696696" cy="821489"/>
          </a:xfrm>
          <a:prstGeom prst="rect">
            <a:avLst/>
          </a:prstGeom>
        </p:spPr>
      </p:pic>
      <p:sp>
        <p:nvSpPr>
          <p:cNvPr id="15" name="Title 1"/>
          <p:cNvSpPr>
            <a:spLocks noGrp="1"/>
          </p:cNvSpPr>
          <p:nvPr>
            <p:ph type="title" hasCustomPrompt="1"/>
          </p:nvPr>
        </p:nvSpPr>
        <p:spPr>
          <a:xfrm>
            <a:off x="487030" y="2459148"/>
            <a:ext cx="6069816" cy="2098214"/>
          </a:xfrm>
        </p:spPr>
        <p:txBody>
          <a:bodyPr anchor="ctr">
            <a:noAutofit/>
          </a:bodyPr>
          <a:lstStyle>
            <a:lvl1pPr>
              <a:defRPr sz="5400" spc="0">
                <a:solidFill>
                  <a:schemeClr val="bg1"/>
                </a:solidFill>
              </a:defRPr>
            </a:lvl1pPr>
          </a:lstStyle>
          <a:p>
            <a:r>
              <a:rPr lang="en-US" dirty="0"/>
              <a:t>PRESENTATION</a:t>
            </a:r>
            <a:br>
              <a:rPr lang="en-US" dirty="0"/>
            </a:br>
            <a:r>
              <a:rPr lang="en-US" dirty="0"/>
              <a:t>TITLE</a:t>
            </a:r>
          </a:p>
        </p:txBody>
      </p:sp>
    </p:spTree>
    <p:extLst>
      <p:ext uri="{BB962C8B-B14F-4D97-AF65-F5344CB8AC3E}">
        <p14:creationId xmlns:p14="http://schemas.microsoft.com/office/powerpoint/2010/main" val="3646469253"/>
      </p:ext>
    </p:extLst>
  </p:cSld>
  <p:clrMapOvr>
    <a:masterClrMapping/>
  </p:clrMapOvr>
  <p:extLst>
    <p:ext uri="{DCECCB84-F9BA-43D5-87BE-67443E8EF086}">
      <p15:sldGuideLst xmlns:p15="http://schemas.microsoft.com/office/powerpoint/2012/main">
        <p15:guide id="1" orient="horz" pos="2160">
          <p15:clr>
            <a:srgbClr val="FBAE40"/>
          </p15:clr>
        </p15:guide>
        <p15:guide id="2" pos="487">
          <p15:clr>
            <a:srgbClr val="FBAE40"/>
          </p15:clr>
        </p15:guide>
        <p15:guide id="3" pos="3840">
          <p15:clr>
            <a:srgbClr val="FBAE40"/>
          </p15:clr>
        </p15:guide>
        <p15:guide id="4" pos="7392">
          <p15:clr>
            <a:srgbClr val="FBAE40"/>
          </p15:clr>
        </p15:guide>
        <p15:guide id="5" pos="30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7C987F5-A254-7A46-A615-C09F8109638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591" cy="6858000"/>
          </a:xfrm>
          <a:prstGeom prst="rect">
            <a:avLst/>
          </a:prstGeom>
        </p:spPr>
      </p:pic>
      <p:sp>
        <p:nvSpPr>
          <p:cNvPr id="13" name="Rectangle 12">
            <a:extLst>
              <a:ext uri="{FF2B5EF4-FFF2-40B4-BE49-F238E27FC236}">
                <a16:creationId xmlns:a16="http://schemas.microsoft.com/office/drawing/2014/main" id="{BA15D3DE-83B3-0F4F-A2C4-56265D852069}"/>
              </a:ext>
            </a:extLst>
          </p:cNvPr>
          <p:cNvSpPr/>
          <p:nvPr userDrawn="1"/>
        </p:nvSpPr>
        <p:spPr>
          <a:xfrm>
            <a:off x="-7018" y="0"/>
            <a:ext cx="9426789" cy="6858000"/>
          </a:xfrm>
          <a:prstGeom prst="rect">
            <a:avLst/>
          </a:prstGeom>
          <a:gradFill flip="none" rotWithShape="1">
            <a:gsLst>
              <a:gs pos="24000">
                <a:srgbClr val="003359">
                  <a:alpha val="80000"/>
                </a:srgbClr>
              </a:gs>
              <a:gs pos="68000">
                <a:srgbClr val="003359">
                  <a:alpha val="30000"/>
                </a:srgbClr>
              </a:gs>
              <a:gs pos="300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C5D821D1-7F31-DC42-BE26-8095BCCD8707}"/>
              </a:ext>
            </a:extLst>
          </p:cNvPr>
          <p:cNvGrpSpPr/>
          <p:nvPr userDrawn="1"/>
        </p:nvGrpSpPr>
        <p:grpSpPr>
          <a:xfrm>
            <a:off x="-1334" y="0"/>
            <a:ext cx="12195609" cy="6888546"/>
            <a:chOff x="-941" y="-4739"/>
            <a:chExt cx="12195609" cy="6888546"/>
          </a:xfrm>
        </p:grpSpPr>
        <p:sp>
          <p:nvSpPr>
            <p:cNvPr id="19" name="Freeform 18">
              <a:extLst>
                <a:ext uri="{FF2B5EF4-FFF2-40B4-BE49-F238E27FC236}">
                  <a16:creationId xmlns:a16="http://schemas.microsoft.com/office/drawing/2014/main" id="{E5028426-12A7-734A-A9AE-F16D17D48CBE}"/>
                </a:ext>
              </a:extLst>
            </p:cNvPr>
            <p:cNvSpPr/>
            <p:nvPr userDrawn="1"/>
          </p:nvSpPr>
          <p:spPr>
            <a:xfrm>
              <a:off x="6085107" y="4887822"/>
              <a:ext cx="6109561" cy="1969664"/>
            </a:xfrm>
            <a:custGeom>
              <a:avLst/>
              <a:gdLst>
                <a:gd name="connsiteX0" fmla="*/ 7440706 w 7494494"/>
                <a:gd name="connsiteY0" fmla="*/ 0 h 1792941"/>
                <a:gd name="connsiteX1" fmla="*/ 0 w 7494494"/>
                <a:gd name="connsiteY1" fmla="*/ 1775011 h 1792941"/>
                <a:gd name="connsiteX2" fmla="*/ 7476565 w 7494494"/>
                <a:gd name="connsiteY2" fmla="*/ 1792941 h 1792941"/>
                <a:gd name="connsiteX3" fmla="*/ 7494494 w 7494494"/>
                <a:gd name="connsiteY3" fmla="*/ 17929 h 1792941"/>
                <a:gd name="connsiteX4" fmla="*/ 7494494 w 7494494"/>
                <a:gd name="connsiteY4" fmla="*/ 17929 h 1792941"/>
                <a:gd name="connsiteX0" fmla="*/ 7458636 w 7512424"/>
                <a:gd name="connsiteY0" fmla="*/ 0 h 1792941"/>
                <a:gd name="connsiteX1" fmla="*/ 0 w 7512424"/>
                <a:gd name="connsiteY1" fmla="*/ 1775011 h 1792941"/>
                <a:gd name="connsiteX2" fmla="*/ 7494495 w 7512424"/>
                <a:gd name="connsiteY2" fmla="*/ 1792941 h 1792941"/>
                <a:gd name="connsiteX3" fmla="*/ 7512424 w 7512424"/>
                <a:gd name="connsiteY3" fmla="*/ 17929 h 1792941"/>
                <a:gd name="connsiteX4" fmla="*/ 7512424 w 7512424"/>
                <a:gd name="connsiteY4" fmla="*/ 17929 h 1792941"/>
                <a:gd name="connsiteX0" fmla="*/ 7458636 w 8050306"/>
                <a:gd name="connsiteY0" fmla="*/ 92372 h 1885313"/>
                <a:gd name="connsiteX1" fmla="*/ 0 w 8050306"/>
                <a:gd name="connsiteY1" fmla="*/ 1867383 h 1885313"/>
                <a:gd name="connsiteX2" fmla="*/ 7494495 w 8050306"/>
                <a:gd name="connsiteY2" fmla="*/ 1885313 h 1885313"/>
                <a:gd name="connsiteX3" fmla="*/ 7512424 w 8050306"/>
                <a:gd name="connsiteY3" fmla="*/ 110301 h 1885313"/>
                <a:gd name="connsiteX4" fmla="*/ 8050306 w 8050306"/>
                <a:gd name="connsiteY4" fmla="*/ 199948 h 1885313"/>
                <a:gd name="connsiteX0" fmla="*/ 7458636 w 7512424"/>
                <a:gd name="connsiteY0" fmla="*/ 0 h 1792941"/>
                <a:gd name="connsiteX1" fmla="*/ 0 w 7512424"/>
                <a:gd name="connsiteY1" fmla="*/ 1775011 h 1792941"/>
                <a:gd name="connsiteX2" fmla="*/ 7494495 w 7512424"/>
                <a:gd name="connsiteY2" fmla="*/ 1792941 h 1792941"/>
                <a:gd name="connsiteX3" fmla="*/ 7512424 w 7512424"/>
                <a:gd name="connsiteY3" fmla="*/ 17929 h 1792941"/>
                <a:gd name="connsiteX0" fmla="*/ 7458636 w 7494495"/>
                <a:gd name="connsiteY0" fmla="*/ 0 h 1792941"/>
                <a:gd name="connsiteX1" fmla="*/ 0 w 7494495"/>
                <a:gd name="connsiteY1" fmla="*/ 1775011 h 1792941"/>
                <a:gd name="connsiteX2" fmla="*/ 7494495 w 7494495"/>
                <a:gd name="connsiteY2" fmla="*/ 1792941 h 1792941"/>
                <a:gd name="connsiteX0" fmla="*/ 7508740 w 7508740"/>
                <a:gd name="connsiteY0" fmla="*/ 0 h 1817993"/>
                <a:gd name="connsiteX1" fmla="*/ 0 w 7508740"/>
                <a:gd name="connsiteY1" fmla="*/ 1800063 h 1817993"/>
                <a:gd name="connsiteX2" fmla="*/ 7494495 w 7508740"/>
                <a:gd name="connsiteY2" fmla="*/ 1817993 h 1817993"/>
                <a:gd name="connsiteX0" fmla="*/ 7521266 w 7521266"/>
                <a:gd name="connsiteY0" fmla="*/ 0 h 1837642"/>
                <a:gd name="connsiteX1" fmla="*/ 0 w 7521266"/>
                <a:gd name="connsiteY1" fmla="*/ 1837642 h 1837642"/>
                <a:gd name="connsiteX2" fmla="*/ 7507021 w 7521266"/>
                <a:gd name="connsiteY2" fmla="*/ 1817993 h 1837642"/>
                <a:gd name="connsiteX0" fmla="*/ 7521266 w 7521266"/>
                <a:gd name="connsiteY0" fmla="*/ 0 h 1855571"/>
                <a:gd name="connsiteX1" fmla="*/ 0 w 7521266"/>
                <a:gd name="connsiteY1" fmla="*/ 1837642 h 1855571"/>
                <a:gd name="connsiteX2" fmla="*/ 7507021 w 7521266"/>
                <a:gd name="connsiteY2" fmla="*/ 1855571 h 1855571"/>
                <a:gd name="connsiteX0" fmla="*/ 7484196 w 7484196"/>
                <a:gd name="connsiteY0" fmla="*/ 0 h 1855571"/>
                <a:gd name="connsiteX1" fmla="*/ 0 w 7484196"/>
                <a:gd name="connsiteY1" fmla="*/ 1281587 h 1855571"/>
                <a:gd name="connsiteX2" fmla="*/ 7469951 w 7484196"/>
                <a:gd name="connsiteY2" fmla="*/ 1855571 h 1855571"/>
                <a:gd name="connsiteX0" fmla="*/ 7508909 w 7508909"/>
                <a:gd name="connsiteY0" fmla="*/ 0 h 1855571"/>
                <a:gd name="connsiteX1" fmla="*/ 0 w 7508909"/>
                <a:gd name="connsiteY1" fmla="*/ 1837641 h 1855571"/>
                <a:gd name="connsiteX2" fmla="*/ 7494664 w 7508909"/>
                <a:gd name="connsiteY2" fmla="*/ 1855571 h 1855571"/>
                <a:gd name="connsiteX0" fmla="*/ 7508909 w 7508909"/>
                <a:gd name="connsiteY0" fmla="*/ 0 h 1837641"/>
                <a:gd name="connsiteX1" fmla="*/ 0 w 7508909"/>
                <a:gd name="connsiteY1" fmla="*/ 1837641 h 1837641"/>
                <a:gd name="connsiteX2" fmla="*/ 7358740 w 7508909"/>
                <a:gd name="connsiteY2" fmla="*/ 1361301 h 1837641"/>
                <a:gd name="connsiteX0" fmla="*/ 7508909 w 7531735"/>
                <a:gd name="connsiteY0" fmla="*/ 0 h 1837641"/>
                <a:gd name="connsiteX1" fmla="*/ 0 w 7531735"/>
                <a:gd name="connsiteY1" fmla="*/ 1837641 h 1837641"/>
                <a:gd name="connsiteX2" fmla="*/ 7531735 w 7531735"/>
                <a:gd name="connsiteY2" fmla="*/ 1830858 h 1837641"/>
                <a:gd name="connsiteX0" fmla="*/ 7508909 w 7531735"/>
                <a:gd name="connsiteY0" fmla="*/ 0 h 1837641"/>
                <a:gd name="connsiteX1" fmla="*/ 0 w 7531735"/>
                <a:gd name="connsiteY1" fmla="*/ 1837641 h 1837641"/>
                <a:gd name="connsiteX2" fmla="*/ 7531735 w 7531735"/>
                <a:gd name="connsiteY2" fmla="*/ 1830858 h 1837641"/>
                <a:gd name="connsiteX0" fmla="*/ 7508909 w 7531735"/>
                <a:gd name="connsiteY0" fmla="*/ 0 h 1837641"/>
                <a:gd name="connsiteX1" fmla="*/ 0 w 7531735"/>
                <a:gd name="connsiteY1" fmla="*/ 1837641 h 1837641"/>
                <a:gd name="connsiteX2" fmla="*/ 7531735 w 7531735"/>
                <a:gd name="connsiteY2" fmla="*/ 1694934 h 1837641"/>
                <a:gd name="connsiteX0" fmla="*/ 7508909 w 7508909"/>
                <a:gd name="connsiteY0" fmla="*/ 0 h 1837641"/>
                <a:gd name="connsiteX1" fmla="*/ 0 w 7508909"/>
                <a:gd name="connsiteY1" fmla="*/ 1837641 h 1837641"/>
                <a:gd name="connsiteX2" fmla="*/ 7507021 w 7508909"/>
                <a:gd name="connsiteY2" fmla="*/ 1830858 h 1837641"/>
                <a:gd name="connsiteX0" fmla="*/ 7496552 w 7496552"/>
                <a:gd name="connsiteY0" fmla="*/ 0 h 1837641"/>
                <a:gd name="connsiteX1" fmla="*/ 0 w 7496552"/>
                <a:gd name="connsiteY1" fmla="*/ 1837641 h 1837641"/>
                <a:gd name="connsiteX2" fmla="*/ 7494664 w 7496552"/>
                <a:gd name="connsiteY2" fmla="*/ 1830858 h 1837641"/>
                <a:gd name="connsiteX0" fmla="*/ 7496552 w 7496552"/>
                <a:gd name="connsiteY0" fmla="*/ 0 h 1837641"/>
                <a:gd name="connsiteX1" fmla="*/ 0 w 7496552"/>
                <a:gd name="connsiteY1" fmla="*/ 1837641 h 1837641"/>
                <a:gd name="connsiteX2" fmla="*/ 7494664 w 7496552"/>
                <a:gd name="connsiteY2" fmla="*/ 1830858 h 1837641"/>
                <a:gd name="connsiteX0" fmla="*/ 7496552 w 7496552"/>
                <a:gd name="connsiteY0" fmla="*/ 0 h 1837641"/>
                <a:gd name="connsiteX1" fmla="*/ 0 w 7496552"/>
                <a:gd name="connsiteY1" fmla="*/ 1837641 h 1837641"/>
                <a:gd name="connsiteX2" fmla="*/ 7494664 w 7496552"/>
                <a:gd name="connsiteY2" fmla="*/ 1830858 h 1837641"/>
                <a:gd name="connsiteX0" fmla="*/ 7496552 w 7496552"/>
                <a:gd name="connsiteY0" fmla="*/ 0 h 1837641"/>
                <a:gd name="connsiteX1" fmla="*/ 0 w 7496552"/>
                <a:gd name="connsiteY1" fmla="*/ 1837641 h 1837641"/>
                <a:gd name="connsiteX2" fmla="*/ 7445237 w 7496552"/>
                <a:gd name="connsiteY2" fmla="*/ 1559010 h 1837641"/>
                <a:gd name="connsiteX0" fmla="*/ 7496552 w 7496552"/>
                <a:gd name="connsiteY0" fmla="*/ 0 h 1837641"/>
                <a:gd name="connsiteX1" fmla="*/ 0 w 7496552"/>
                <a:gd name="connsiteY1" fmla="*/ 1837641 h 1837641"/>
                <a:gd name="connsiteX2" fmla="*/ 7494664 w 7496552"/>
                <a:gd name="connsiteY2" fmla="*/ 1830859 h 1837641"/>
                <a:gd name="connsiteX0" fmla="*/ 7496552 w 7496552"/>
                <a:gd name="connsiteY0" fmla="*/ 0 h 1830859"/>
                <a:gd name="connsiteX1" fmla="*/ 0 w 7496552"/>
                <a:gd name="connsiteY1" fmla="*/ 1800571 h 1830859"/>
                <a:gd name="connsiteX2" fmla="*/ 7494664 w 7496552"/>
                <a:gd name="connsiteY2" fmla="*/ 1830859 h 1830859"/>
                <a:gd name="connsiteX0" fmla="*/ 7496552 w 7507020"/>
                <a:gd name="connsiteY0" fmla="*/ 0 h 1800571"/>
                <a:gd name="connsiteX1" fmla="*/ 0 w 7507020"/>
                <a:gd name="connsiteY1" fmla="*/ 1800571 h 1800571"/>
                <a:gd name="connsiteX2" fmla="*/ 7507020 w 7507020"/>
                <a:gd name="connsiteY2" fmla="*/ 1682578 h 1800571"/>
                <a:gd name="connsiteX0" fmla="*/ 7496552 w 7496552"/>
                <a:gd name="connsiteY0" fmla="*/ 0 h 1830859"/>
                <a:gd name="connsiteX1" fmla="*/ 0 w 7496552"/>
                <a:gd name="connsiteY1" fmla="*/ 1800571 h 1830859"/>
                <a:gd name="connsiteX2" fmla="*/ 7494664 w 7496552"/>
                <a:gd name="connsiteY2" fmla="*/ 1830859 h 1830859"/>
                <a:gd name="connsiteX0" fmla="*/ 7521266 w 7521266"/>
                <a:gd name="connsiteY0" fmla="*/ 0 h 1830859"/>
                <a:gd name="connsiteX1" fmla="*/ 0 w 7521266"/>
                <a:gd name="connsiteY1" fmla="*/ 1825285 h 1830859"/>
                <a:gd name="connsiteX2" fmla="*/ 7519378 w 7521266"/>
                <a:gd name="connsiteY2" fmla="*/ 1830859 h 1830859"/>
                <a:gd name="connsiteX0" fmla="*/ 7489182 w 7519378"/>
                <a:gd name="connsiteY0" fmla="*/ 0 h 2167743"/>
                <a:gd name="connsiteX1" fmla="*/ 0 w 7519378"/>
                <a:gd name="connsiteY1" fmla="*/ 2162169 h 2167743"/>
                <a:gd name="connsiteX2" fmla="*/ 7519378 w 7519378"/>
                <a:gd name="connsiteY2" fmla="*/ 2167743 h 2167743"/>
                <a:gd name="connsiteX0" fmla="*/ 7521266 w 7521266"/>
                <a:gd name="connsiteY0" fmla="*/ 0 h 1991280"/>
                <a:gd name="connsiteX1" fmla="*/ 0 w 7521266"/>
                <a:gd name="connsiteY1" fmla="*/ 1985706 h 1991280"/>
                <a:gd name="connsiteX2" fmla="*/ 7519378 w 7521266"/>
                <a:gd name="connsiteY2" fmla="*/ 1991280 h 1991280"/>
                <a:gd name="connsiteX0" fmla="*/ 6093519 w 6093519"/>
                <a:gd name="connsiteY0" fmla="*/ 0 h 2017790"/>
                <a:gd name="connsiteX1" fmla="*/ 0 w 6093519"/>
                <a:gd name="connsiteY1" fmla="*/ 2017790 h 2017790"/>
                <a:gd name="connsiteX2" fmla="*/ 6091631 w 6093519"/>
                <a:gd name="connsiteY2" fmla="*/ 1991280 h 2017790"/>
                <a:gd name="connsiteX0" fmla="*/ 6109561 w 6109561"/>
                <a:gd name="connsiteY0" fmla="*/ 0 h 1991280"/>
                <a:gd name="connsiteX1" fmla="*/ 0 w 6109561"/>
                <a:gd name="connsiteY1" fmla="*/ 1969664 h 1991280"/>
                <a:gd name="connsiteX2" fmla="*/ 6107673 w 6109561"/>
                <a:gd name="connsiteY2" fmla="*/ 1991280 h 1991280"/>
                <a:gd name="connsiteX0" fmla="*/ 6109561 w 6109561"/>
                <a:gd name="connsiteY0" fmla="*/ 0 h 1969664"/>
                <a:gd name="connsiteX1" fmla="*/ 0 w 6109561"/>
                <a:gd name="connsiteY1" fmla="*/ 1969664 h 1969664"/>
                <a:gd name="connsiteX2" fmla="*/ 5754746 w 6109561"/>
                <a:gd name="connsiteY2" fmla="*/ 1606269 h 1969664"/>
                <a:gd name="connsiteX0" fmla="*/ 6109561 w 6109561"/>
                <a:gd name="connsiteY0" fmla="*/ 0 h 1969664"/>
                <a:gd name="connsiteX1" fmla="*/ 0 w 6109561"/>
                <a:gd name="connsiteY1" fmla="*/ 1969664 h 1969664"/>
                <a:gd name="connsiteX2" fmla="*/ 6091630 w 6109561"/>
                <a:gd name="connsiteY2" fmla="*/ 1959195 h 1969664"/>
              </a:gdLst>
              <a:ahLst/>
              <a:cxnLst>
                <a:cxn ang="0">
                  <a:pos x="connsiteX0" y="connsiteY0"/>
                </a:cxn>
                <a:cxn ang="0">
                  <a:pos x="connsiteX1" y="connsiteY1"/>
                </a:cxn>
                <a:cxn ang="0">
                  <a:pos x="connsiteX2" y="connsiteY2"/>
                </a:cxn>
              </a:cxnLst>
              <a:rect l="l" t="t" r="r" b="b"/>
              <a:pathLst>
                <a:path w="6109561" h="1969664">
                  <a:moveTo>
                    <a:pt x="6109561" y="0"/>
                  </a:moveTo>
                  <a:lnTo>
                    <a:pt x="0" y="1969664"/>
                  </a:lnTo>
                  <a:lnTo>
                    <a:pt x="6091630" y="1959195"/>
                  </a:lnTo>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Freeform 19">
              <a:extLst>
                <a:ext uri="{FF2B5EF4-FFF2-40B4-BE49-F238E27FC236}">
                  <a16:creationId xmlns:a16="http://schemas.microsoft.com/office/drawing/2014/main" id="{F9831396-D370-AA4B-AD7C-EE9D9A06ADE9}"/>
                </a:ext>
              </a:extLst>
            </p:cNvPr>
            <p:cNvSpPr/>
            <p:nvPr userDrawn="1"/>
          </p:nvSpPr>
          <p:spPr>
            <a:xfrm>
              <a:off x="-941" y="699904"/>
              <a:ext cx="7374957" cy="6183903"/>
            </a:xfrm>
            <a:custGeom>
              <a:avLst/>
              <a:gdLst>
                <a:gd name="connsiteX0" fmla="*/ 0 w 7152362"/>
                <a:gd name="connsiteY0" fmla="*/ 0 h 6087649"/>
                <a:gd name="connsiteX1" fmla="*/ 12526 w 7152362"/>
                <a:gd name="connsiteY1" fmla="*/ 6087649 h 6087649"/>
                <a:gd name="connsiteX2" fmla="*/ 7152362 w 7152362"/>
                <a:gd name="connsiteY2" fmla="*/ 6075123 h 6087649"/>
                <a:gd name="connsiteX3" fmla="*/ 0 w 7152362"/>
                <a:gd name="connsiteY3" fmla="*/ 0 h 6087649"/>
                <a:gd name="connsiteX0" fmla="*/ 0 w 7170291"/>
                <a:gd name="connsiteY0" fmla="*/ 0 h 6110982"/>
                <a:gd name="connsiteX1" fmla="*/ 12526 w 7170291"/>
                <a:gd name="connsiteY1" fmla="*/ 6087649 h 6110982"/>
                <a:gd name="connsiteX2" fmla="*/ 7170291 w 7170291"/>
                <a:gd name="connsiteY2" fmla="*/ 6110982 h 6110982"/>
                <a:gd name="connsiteX3" fmla="*/ 0 w 7170291"/>
                <a:gd name="connsiteY3" fmla="*/ 0 h 6110982"/>
                <a:gd name="connsiteX0" fmla="*/ 0 w 7170291"/>
                <a:gd name="connsiteY0" fmla="*/ 0 h 6159367"/>
                <a:gd name="connsiteX1" fmla="*/ 12526 w 7170291"/>
                <a:gd name="connsiteY1" fmla="*/ 6159367 h 6159367"/>
                <a:gd name="connsiteX2" fmla="*/ 7170291 w 7170291"/>
                <a:gd name="connsiteY2" fmla="*/ 6110982 h 6159367"/>
                <a:gd name="connsiteX3" fmla="*/ 0 w 7170291"/>
                <a:gd name="connsiteY3" fmla="*/ 0 h 6159367"/>
                <a:gd name="connsiteX0" fmla="*/ 0 w 7170291"/>
                <a:gd name="connsiteY0" fmla="*/ 0 h 6110982"/>
                <a:gd name="connsiteX1" fmla="*/ 12526 w 7170291"/>
                <a:gd name="connsiteY1" fmla="*/ 6087650 h 6110982"/>
                <a:gd name="connsiteX2" fmla="*/ 7170291 w 7170291"/>
                <a:gd name="connsiteY2" fmla="*/ 6110982 h 6110982"/>
                <a:gd name="connsiteX3" fmla="*/ 0 w 7170291"/>
                <a:gd name="connsiteY3" fmla="*/ 0 h 6110982"/>
                <a:gd name="connsiteX0" fmla="*/ 0 w 7330712"/>
                <a:gd name="connsiteY0" fmla="*/ 0 h 6143067"/>
                <a:gd name="connsiteX1" fmla="*/ 172947 w 7330712"/>
                <a:gd name="connsiteY1" fmla="*/ 6119735 h 6143067"/>
                <a:gd name="connsiteX2" fmla="*/ 7330712 w 7330712"/>
                <a:gd name="connsiteY2" fmla="*/ 6143067 h 6143067"/>
                <a:gd name="connsiteX3" fmla="*/ 0 w 7330712"/>
                <a:gd name="connsiteY3" fmla="*/ 0 h 6143067"/>
                <a:gd name="connsiteX0" fmla="*/ 0 w 7330712"/>
                <a:gd name="connsiteY0" fmla="*/ 0 h 6143067"/>
                <a:gd name="connsiteX1" fmla="*/ 12526 w 7330712"/>
                <a:gd name="connsiteY1" fmla="*/ 6135777 h 6143067"/>
                <a:gd name="connsiteX2" fmla="*/ 7330712 w 7330712"/>
                <a:gd name="connsiteY2" fmla="*/ 6143067 h 6143067"/>
                <a:gd name="connsiteX3" fmla="*/ 0 w 7330712"/>
                <a:gd name="connsiteY3" fmla="*/ 0 h 6143067"/>
                <a:gd name="connsiteX0" fmla="*/ 0 w 7330712"/>
                <a:gd name="connsiteY0" fmla="*/ 0 h 6183903"/>
                <a:gd name="connsiteX1" fmla="*/ 12526 w 7330712"/>
                <a:gd name="connsiteY1" fmla="*/ 6183903 h 6183903"/>
                <a:gd name="connsiteX2" fmla="*/ 7330712 w 7330712"/>
                <a:gd name="connsiteY2" fmla="*/ 6143067 h 6183903"/>
                <a:gd name="connsiteX3" fmla="*/ 0 w 7330712"/>
                <a:gd name="connsiteY3" fmla="*/ 0 h 6183903"/>
                <a:gd name="connsiteX0" fmla="*/ 0 w 7374957"/>
                <a:gd name="connsiteY0" fmla="*/ 0 h 6183903"/>
                <a:gd name="connsiteX1" fmla="*/ 12526 w 7374957"/>
                <a:gd name="connsiteY1" fmla="*/ 6183903 h 6183903"/>
                <a:gd name="connsiteX2" fmla="*/ 7374957 w 7374957"/>
                <a:gd name="connsiteY2" fmla="*/ 6157815 h 6183903"/>
                <a:gd name="connsiteX3" fmla="*/ 0 w 7374957"/>
                <a:gd name="connsiteY3" fmla="*/ 0 h 6183903"/>
              </a:gdLst>
              <a:ahLst/>
              <a:cxnLst>
                <a:cxn ang="0">
                  <a:pos x="connsiteX0" y="connsiteY0"/>
                </a:cxn>
                <a:cxn ang="0">
                  <a:pos x="connsiteX1" y="connsiteY1"/>
                </a:cxn>
                <a:cxn ang="0">
                  <a:pos x="connsiteX2" y="connsiteY2"/>
                </a:cxn>
                <a:cxn ang="0">
                  <a:pos x="connsiteX3" y="connsiteY3"/>
                </a:cxn>
              </a:cxnLst>
              <a:rect l="l" t="t" r="r" b="b"/>
              <a:pathLst>
                <a:path w="7374957" h="6183903">
                  <a:moveTo>
                    <a:pt x="0" y="0"/>
                  </a:moveTo>
                  <a:cubicBezTo>
                    <a:pt x="4175" y="2029216"/>
                    <a:pt x="8351" y="4154687"/>
                    <a:pt x="12526" y="6183903"/>
                  </a:cubicBezTo>
                  <a:lnTo>
                    <a:pt x="7374957" y="6157815"/>
                  </a:lnTo>
                  <a:cubicBezTo>
                    <a:pt x="4984860" y="4120821"/>
                    <a:pt x="2390097" y="2036994"/>
                    <a:pt x="0" y="0"/>
                  </a:cubicBezTo>
                  <a:close/>
                </a:path>
              </a:pathLst>
            </a:cu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4DFA5FD6-56CE-1848-ACB7-F3422AC0E464}"/>
                </a:ext>
              </a:extLst>
            </p:cNvPr>
            <p:cNvSpPr/>
            <p:nvPr userDrawn="1"/>
          </p:nvSpPr>
          <p:spPr>
            <a:xfrm>
              <a:off x="3802" y="-4739"/>
              <a:ext cx="4457310" cy="1959052"/>
            </a:xfrm>
            <a:custGeom>
              <a:avLst/>
              <a:gdLst>
                <a:gd name="connsiteX0" fmla="*/ 0 w 5248405"/>
                <a:gd name="connsiteY0" fmla="*/ 0 h 2417523"/>
                <a:gd name="connsiteX1" fmla="*/ 0 w 5248405"/>
                <a:gd name="connsiteY1" fmla="*/ 2417523 h 2417523"/>
                <a:gd name="connsiteX2" fmla="*/ 5248405 w 5248405"/>
                <a:gd name="connsiteY2" fmla="*/ 0 h 2417523"/>
                <a:gd name="connsiteX3" fmla="*/ 0 w 5248405"/>
                <a:gd name="connsiteY3" fmla="*/ 0 h 2417523"/>
                <a:gd name="connsiteX0" fmla="*/ 0 w 939641"/>
                <a:gd name="connsiteY0" fmla="*/ 0 h 2417523"/>
                <a:gd name="connsiteX1" fmla="*/ 0 w 939641"/>
                <a:gd name="connsiteY1" fmla="*/ 2417523 h 2417523"/>
                <a:gd name="connsiteX2" fmla="*/ 939641 w 939641"/>
                <a:gd name="connsiteY2" fmla="*/ 277091 h 2417523"/>
                <a:gd name="connsiteX3" fmla="*/ 0 w 939641"/>
                <a:gd name="connsiteY3" fmla="*/ 0 h 2417523"/>
                <a:gd name="connsiteX0" fmla="*/ 0 w 2906986"/>
                <a:gd name="connsiteY0" fmla="*/ 0 h 2417523"/>
                <a:gd name="connsiteX1" fmla="*/ 0 w 2906986"/>
                <a:gd name="connsiteY1" fmla="*/ 2417523 h 2417523"/>
                <a:gd name="connsiteX2" fmla="*/ 2906986 w 2906986"/>
                <a:gd name="connsiteY2" fmla="*/ 0 h 2417523"/>
                <a:gd name="connsiteX3" fmla="*/ 0 w 2906986"/>
                <a:gd name="connsiteY3" fmla="*/ 0 h 2417523"/>
                <a:gd name="connsiteX0" fmla="*/ 0 w 3724404"/>
                <a:gd name="connsiteY0" fmla="*/ 41564 h 2459087"/>
                <a:gd name="connsiteX1" fmla="*/ 0 w 3724404"/>
                <a:gd name="connsiteY1" fmla="*/ 2459087 h 2459087"/>
                <a:gd name="connsiteX2" fmla="*/ 3724404 w 3724404"/>
                <a:gd name="connsiteY2" fmla="*/ 0 h 2459087"/>
                <a:gd name="connsiteX3" fmla="*/ 0 w 3724404"/>
                <a:gd name="connsiteY3" fmla="*/ 41564 h 2459087"/>
                <a:gd name="connsiteX0" fmla="*/ 0 w 3724404"/>
                <a:gd name="connsiteY0" fmla="*/ 41564 h 1378433"/>
                <a:gd name="connsiteX1" fmla="*/ 41564 w 3724404"/>
                <a:gd name="connsiteY1" fmla="*/ 1378433 h 1378433"/>
                <a:gd name="connsiteX2" fmla="*/ 3724404 w 3724404"/>
                <a:gd name="connsiteY2" fmla="*/ 0 h 1378433"/>
                <a:gd name="connsiteX3" fmla="*/ 0 w 3724404"/>
                <a:gd name="connsiteY3" fmla="*/ 41564 h 1378433"/>
                <a:gd name="connsiteX0" fmla="*/ 0 w 3724404"/>
                <a:gd name="connsiteY0" fmla="*/ 41564 h 1932615"/>
                <a:gd name="connsiteX1" fmla="*/ 41564 w 3724404"/>
                <a:gd name="connsiteY1" fmla="*/ 1932615 h 1932615"/>
                <a:gd name="connsiteX2" fmla="*/ 3724404 w 3724404"/>
                <a:gd name="connsiteY2" fmla="*/ 0 h 1932615"/>
                <a:gd name="connsiteX3" fmla="*/ 0 w 3724404"/>
                <a:gd name="connsiteY3" fmla="*/ 41564 h 1932615"/>
                <a:gd name="connsiteX0" fmla="*/ 0 w 3724404"/>
                <a:gd name="connsiteY0" fmla="*/ 41564 h 1969191"/>
                <a:gd name="connsiteX1" fmla="*/ 14132 w 3724404"/>
                <a:gd name="connsiteY1" fmla="*/ 1969191 h 1969191"/>
                <a:gd name="connsiteX2" fmla="*/ 3724404 w 3724404"/>
                <a:gd name="connsiteY2" fmla="*/ 0 h 1969191"/>
                <a:gd name="connsiteX3" fmla="*/ 0 w 3724404"/>
                <a:gd name="connsiteY3" fmla="*/ 41564 h 1969191"/>
                <a:gd name="connsiteX0" fmla="*/ 13300 w 3737704"/>
                <a:gd name="connsiteY0" fmla="*/ 41564 h 1987479"/>
                <a:gd name="connsiteX1" fmla="*/ 0 w 3737704"/>
                <a:gd name="connsiteY1" fmla="*/ 1987479 h 1987479"/>
                <a:gd name="connsiteX2" fmla="*/ 3737704 w 3737704"/>
                <a:gd name="connsiteY2" fmla="*/ 0 h 1987479"/>
                <a:gd name="connsiteX3" fmla="*/ 13300 w 3737704"/>
                <a:gd name="connsiteY3" fmla="*/ 41564 h 1987479"/>
                <a:gd name="connsiteX0" fmla="*/ 887 w 3725291"/>
                <a:gd name="connsiteY0" fmla="*/ 41564 h 1996623"/>
                <a:gd name="connsiteX1" fmla="*/ 5875 w 3725291"/>
                <a:gd name="connsiteY1" fmla="*/ 1996623 h 1996623"/>
                <a:gd name="connsiteX2" fmla="*/ 3725291 w 3725291"/>
                <a:gd name="connsiteY2" fmla="*/ 0 h 1996623"/>
                <a:gd name="connsiteX3" fmla="*/ 887 w 3725291"/>
                <a:gd name="connsiteY3" fmla="*/ 41564 h 1996623"/>
                <a:gd name="connsiteX0" fmla="*/ 4156 w 3719416"/>
                <a:gd name="connsiteY0" fmla="*/ 4988 h 1996623"/>
                <a:gd name="connsiteX1" fmla="*/ 0 w 3719416"/>
                <a:gd name="connsiteY1" fmla="*/ 1996623 h 1996623"/>
                <a:gd name="connsiteX2" fmla="*/ 3719416 w 3719416"/>
                <a:gd name="connsiteY2" fmla="*/ 0 h 1996623"/>
                <a:gd name="connsiteX3" fmla="*/ 4156 w 3719416"/>
                <a:gd name="connsiteY3" fmla="*/ 4988 h 1996623"/>
                <a:gd name="connsiteX0" fmla="*/ 571 w 3715831"/>
                <a:gd name="connsiteY0" fmla="*/ 4988 h 1978335"/>
                <a:gd name="connsiteX1" fmla="*/ 14703 w 3715831"/>
                <a:gd name="connsiteY1" fmla="*/ 1978335 h 1978335"/>
                <a:gd name="connsiteX2" fmla="*/ 3715831 w 3715831"/>
                <a:gd name="connsiteY2" fmla="*/ 0 h 1978335"/>
                <a:gd name="connsiteX3" fmla="*/ 571 w 3715831"/>
                <a:gd name="connsiteY3" fmla="*/ 4988 h 1978335"/>
                <a:gd name="connsiteX0" fmla="*/ 863 w 3716123"/>
                <a:gd name="connsiteY0" fmla="*/ 4988 h 1978335"/>
                <a:gd name="connsiteX1" fmla="*/ 14995 w 3716123"/>
                <a:gd name="connsiteY1" fmla="*/ 1978335 h 1978335"/>
                <a:gd name="connsiteX2" fmla="*/ 3716123 w 3716123"/>
                <a:gd name="connsiteY2" fmla="*/ 0 h 1978335"/>
                <a:gd name="connsiteX3" fmla="*/ 863 w 3716123"/>
                <a:gd name="connsiteY3" fmla="*/ 4988 h 1978335"/>
                <a:gd name="connsiteX0" fmla="*/ 3564 w 3718824"/>
                <a:gd name="connsiteY0" fmla="*/ 4988 h 1978335"/>
                <a:gd name="connsiteX1" fmla="*/ 17696 w 3718824"/>
                <a:gd name="connsiteY1" fmla="*/ 1978335 h 1978335"/>
                <a:gd name="connsiteX2" fmla="*/ 3718824 w 3718824"/>
                <a:gd name="connsiteY2" fmla="*/ 0 h 1978335"/>
                <a:gd name="connsiteX3" fmla="*/ 3564 w 3718824"/>
                <a:gd name="connsiteY3" fmla="*/ 4988 h 1978335"/>
                <a:gd name="connsiteX0" fmla="*/ 63272 w 3778532"/>
                <a:gd name="connsiteY0" fmla="*/ 4988 h 1987479"/>
                <a:gd name="connsiteX1" fmla="*/ 4252 w 3778532"/>
                <a:gd name="connsiteY1" fmla="*/ 1987479 h 1987479"/>
                <a:gd name="connsiteX2" fmla="*/ 3778532 w 3778532"/>
                <a:gd name="connsiteY2" fmla="*/ 0 h 1987479"/>
                <a:gd name="connsiteX3" fmla="*/ 63272 w 3778532"/>
                <a:gd name="connsiteY3" fmla="*/ 4988 h 1987479"/>
                <a:gd name="connsiteX0" fmla="*/ 59020 w 3774280"/>
                <a:gd name="connsiteY0" fmla="*/ 4988 h 1987479"/>
                <a:gd name="connsiteX1" fmla="*/ 0 w 3774280"/>
                <a:gd name="connsiteY1" fmla="*/ 1987479 h 1987479"/>
                <a:gd name="connsiteX2" fmla="*/ 3774280 w 3774280"/>
                <a:gd name="connsiteY2" fmla="*/ 0 h 1987479"/>
                <a:gd name="connsiteX3" fmla="*/ 59020 w 3774280"/>
                <a:gd name="connsiteY3" fmla="*/ 4988 h 1987479"/>
                <a:gd name="connsiteX0" fmla="*/ 571 w 3715831"/>
                <a:gd name="connsiteY0" fmla="*/ 4988 h 1987479"/>
                <a:gd name="connsiteX1" fmla="*/ 14703 w 3715831"/>
                <a:gd name="connsiteY1" fmla="*/ 1987479 h 1987479"/>
                <a:gd name="connsiteX2" fmla="*/ 3715831 w 3715831"/>
                <a:gd name="connsiteY2" fmla="*/ 0 h 1987479"/>
                <a:gd name="connsiteX3" fmla="*/ 571 w 3715831"/>
                <a:gd name="connsiteY3" fmla="*/ 4988 h 1987479"/>
                <a:gd name="connsiteX0" fmla="*/ 99576 w 3814836"/>
                <a:gd name="connsiteY0" fmla="*/ 4988 h 1954314"/>
                <a:gd name="connsiteX1" fmla="*/ 0 w 3814836"/>
                <a:gd name="connsiteY1" fmla="*/ 1954314 h 1954314"/>
                <a:gd name="connsiteX2" fmla="*/ 3814836 w 3814836"/>
                <a:gd name="connsiteY2" fmla="*/ 0 h 1954314"/>
                <a:gd name="connsiteX3" fmla="*/ 99576 w 3814836"/>
                <a:gd name="connsiteY3" fmla="*/ 4988 h 1954314"/>
                <a:gd name="connsiteX0" fmla="*/ 1289 w 3816043"/>
                <a:gd name="connsiteY0" fmla="*/ 250 h 1954314"/>
                <a:gd name="connsiteX1" fmla="*/ 1207 w 3816043"/>
                <a:gd name="connsiteY1" fmla="*/ 1954314 h 1954314"/>
                <a:gd name="connsiteX2" fmla="*/ 3816043 w 3816043"/>
                <a:gd name="connsiteY2" fmla="*/ 0 h 1954314"/>
                <a:gd name="connsiteX3" fmla="*/ 1289 w 3816043"/>
                <a:gd name="connsiteY3" fmla="*/ 250 h 1954314"/>
                <a:gd name="connsiteX0" fmla="*/ 906 w 3815660"/>
                <a:gd name="connsiteY0" fmla="*/ 250 h 1959052"/>
                <a:gd name="connsiteX1" fmla="*/ 5561 w 3815660"/>
                <a:gd name="connsiteY1" fmla="*/ 1959052 h 1959052"/>
                <a:gd name="connsiteX2" fmla="*/ 3815660 w 3815660"/>
                <a:gd name="connsiteY2" fmla="*/ 0 h 1959052"/>
                <a:gd name="connsiteX3" fmla="*/ 906 w 3815660"/>
                <a:gd name="connsiteY3" fmla="*/ 250 h 1959052"/>
                <a:gd name="connsiteX0" fmla="*/ 1902 w 3816656"/>
                <a:gd name="connsiteY0" fmla="*/ 250 h 1959052"/>
                <a:gd name="connsiteX1" fmla="*/ 6557 w 3816656"/>
                <a:gd name="connsiteY1" fmla="*/ 1959052 h 1959052"/>
                <a:gd name="connsiteX2" fmla="*/ 3816656 w 3816656"/>
                <a:gd name="connsiteY2" fmla="*/ 0 h 1959052"/>
                <a:gd name="connsiteX3" fmla="*/ 1902 w 3816656"/>
                <a:gd name="connsiteY3" fmla="*/ 250 h 1959052"/>
                <a:gd name="connsiteX0" fmla="*/ 879 w 3815633"/>
                <a:gd name="connsiteY0" fmla="*/ 250 h 1845344"/>
                <a:gd name="connsiteX1" fmla="*/ 15010 w 3815633"/>
                <a:gd name="connsiteY1" fmla="*/ 1845344 h 1845344"/>
                <a:gd name="connsiteX2" fmla="*/ 3815633 w 3815633"/>
                <a:gd name="connsiteY2" fmla="*/ 0 h 1845344"/>
                <a:gd name="connsiteX3" fmla="*/ 879 w 3815633"/>
                <a:gd name="connsiteY3" fmla="*/ 250 h 1845344"/>
                <a:gd name="connsiteX0" fmla="*/ 1902 w 3816656"/>
                <a:gd name="connsiteY0" fmla="*/ 250 h 1954314"/>
                <a:gd name="connsiteX1" fmla="*/ 6558 w 3816656"/>
                <a:gd name="connsiteY1" fmla="*/ 1954314 h 1954314"/>
                <a:gd name="connsiteX2" fmla="*/ 3816656 w 3816656"/>
                <a:gd name="connsiteY2" fmla="*/ 0 h 1954314"/>
                <a:gd name="connsiteX3" fmla="*/ 1902 w 3816656"/>
                <a:gd name="connsiteY3" fmla="*/ 250 h 1954314"/>
                <a:gd name="connsiteX0" fmla="*/ 3108 w 3817862"/>
                <a:gd name="connsiteY0" fmla="*/ 250 h 1954314"/>
                <a:gd name="connsiteX1" fmla="*/ 7764 w 3817862"/>
                <a:gd name="connsiteY1" fmla="*/ 1954314 h 1954314"/>
                <a:gd name="connsiteX2" fmla="*/ 3817862 w 3817862"/>
                <a:gd name="connsiteY2" fmla="*/ 0 h 1954314"/>
                <a:gd name="connsiteX3" fmla="*/ 3108 w 3817862"/>
                <a:gd name="connsiteY3" fmla="*/ 250 h 1954314"/>
                <a:gd name="connsiteX0" fmla="*/ 3108 w 3770484"/>
                <a:gd name="connsiteY0" fmla="*/ 52366 h 2006430"/>
                <a:gd name="connsiteX1" fmla="*/ 7764 w 3770484"/>
                <a:gd name="connsiteY1" fmla="*/ 2006430 h 2006430"/>
                <a:gd name="connsiteX2" fmla="*/ 3770484 w 3770484"/>
                <a:gd name="connsiteY2" fmla="*/ 0 h 2006430"/>
                <a:gd name="connsiteX3" fmla="*/ 3108 w 3770484"/>
                <a:gd name="connsiteY3" fmla="*/ 52366 h 2006430"/>
                <a:gd name="connsiteX0" fmla="*/ 3108 w 3756270"/>
                <a:gd name="connsiteY0" fmla="*/ 4988 h 1959052"/>
                <a:gd name="connsiteX1" fmla="*/ 7764 w 3756270"/>
                <a:gd name="connsiteY1" fmla="*/ 1959052 h 1959052"/>
                <a:gd name="connsiteX2" fmla="*/ 3756270 w 3756270"/>
                <a:gd name="connsiteY2" fmla="*/ 0 h 1959052"/>
                <a:gd name="connsiteX3" fmla="*/ 3108 w 3756270"/>
                <a:gd name="connsiteY3" fmla="*/ 4988 h 1959052"/>
                <a:gd name="connsiteX0" fmla="*/ 3108 w 3756270"/>
                <a:gd name="connsiteY0" fmla="*/ 4988 h 1959052"/>
                <a:gd name="connsiteX1" fmla="*/ 7764 w 3756270"/>
                <a:gd name="connsiteY1" fmla="*/ 1959052 h 1959052"/>
                <a:gd name="connsiteX2" fmla="*/ 3756270 w 3756270"/>
                <a:gd name="connsiteY2" fmla="*/ 0 h 1959052"/>
                <a:gd name="connsiteX3" fmla="*/ 3108 w 3756270"/>
                <a:gd name="connsiteY3" fmla="*/ 4988 h 1959052"/>
                <a:gd name="connsiteX0" fmla="*/ 3108 w 5066910"/>
                <a:gd name="connsiteY0" fmla="*/ 0 h 1954064"/>
                <a:gd name="connsiteX1" fmla="*/ 7764 w 5066910"/>
                <a:gd name="connsiteY1" fmla="*/ 1954064 h 1954064"/>
                <a:gd name="connsiteX2" fmla="*/ 5066910 w 5066910"/>
                <a:gd name="connsiteY2" fmla="*/ 10252 h 1954064"/>
                <a:gd name="connsiteX3" fmla="*/ 3108 w 5066910"/>
                <a:gd name="connsiteY3" fmla="*/ 0 h 1954064"/>
                <a:gd name="connsiteX0" fmla="*/ 3108 w 4457310"/>
                <a:gd name="connsiteY0" fmla="*/ 4988 h 1959052"/>
                <a:gd name="connsiteX1" fmla="*/ 7764 w 4457310"/>
                <a:gd name="connsiteY1" fmla="*/ 1959052 h 1959052"/>
                <a:gd name="connsiteX2" fmla="*/ 4457310 w 4457310"/>
                <a:gd name="connsiteY2" fmla="*/ 0 h 1959052"/>
                <a:gd name="connsiteX3" fmla="*/ 3108 w 4457310"/>
                <a:gd name="connsiteY3" fmla="*/ 4988 h 1959052"/>
              </a:gdLst>
              <a:ahLst/>
              <a:cxnLst>
                <a:cxn ang="0">
                  <a:pos x="connsiteX0" y="connsiteY0"/>
                </a:cxn>
                <a:cxn ang="0">
                  <a:pos x="connsiteX1" y="connsiteY1"/>
                </a:cxn>
                <a:cxn ang="0">
                  <a:pos x="connsiteX2" y="connsiteY2"/>
                </a:cxn>
                <a:cxn ang="0">
                  <a:pos x="connsiteX3" y="connsiteY3"/>
                </a:cxn>
              </a:cxnLst>
              <a:rect l="l" t="t" r="r" b="b"/>
              <a:pathLst>
                <a:path w="4457310" h="1959052">
                  <a:moveTo>
                    <a:pt x="3108" y="4988"/>
                  </a:moveTo>
                  <a:cubicBezTo>
                    <a:pt x="-1325" y="653626"/>
                    <a:pt x="-2017" y="1510682"/>
                    <a:pt x="7764" y="1959052"/>
                  </a:cubicBezTo>
                  <a:lnTo>
                    <a:pt x="4457310" y="0"/>
                  </a:lnTo>
                  <a:lnTo>
                    <a:pt x="3108" y="498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643F332E-7440-FD46-8D65-36ACC4528204}"/>
              </a:ext>
            </a:extLst>
          </p:cNvPr>
          <p:cNvSpPr txBox="1"/>
          <p:nvPr userDrawn="1"/>
        </p:nvSpPr>
        <p:spPr>
          <a:xfrm>
            <a:off x="267286" y="-1125415"/>
            <a:ext cx="0" cy="0"/>
          </a:xfrm>
          <a:prstGeom prst="rect">
            <a:avLst/>
          </a:prstGeom>
        </p:spPr>
        <p:txBody>
          <a:bodyPr vert="horz" wrap="none" lIns="91440" tIns="45720" rIns="91440" bIns="45720" rtlCol="0">
            <a:normAutofit fontScale="25000" lnSpcReduction="20000"/>
          </a:bodyPr>
          <a:lstStyle/>
          <a:p>
            <a:endParaRPr lang="en-US" sz="1800" dirty="0"/>
          </a:p>
        </p:txBody>
      </p:sp>
      <p:sp>
        <p:nvSpPr>
          <p:cNvPr id="18" name="Content Placeholder 17"/>
          <p:cNvSpPr>
            <a:spLocks noGrp="1"/>
          </p:cNvSpPr>
          <p:nvPr>
            <p:ph sz="quarter" idx="10" hasCustomPrompt="1"/>
          </p:nvPr>
        </p:nvSpPr>
        <p:spPr>
          <a:xfrm>
            <a:off x="482203" y="4557362"/>
            <a:ext cx="6069307" cy="528637"/>
          </a:xfrm>
        </p:spPr>
        <p:txBody>
          <a:bodyPr>
            <a:noAutofit/>
          </a:bodyPr>
          <a:lstStyle>
            <a:lvl1pPr marL="0" indent="0">
              <a:buNone/>
              <a:defRPr sz="2000" b="0" i="0" baseline="0">
                <a:solidFill>
                  <a:schemeClr val="bg1"/>
                </a:solidFill>
                <a:latin typeface="Arial Regular" charset="0"/>
                <a:ea typeface="Arial Regular" charset="0"/>
                <a:cs typeface="Arial Regular" charset="0"/>
              </a:defRPr>
            </a:lvl1pPr>
            <a:lvl2pPr marL="342900" indent="0">
              <a:buNone/>
              <a:defRPr sz="2000">
                <a:solidFill>
                  <a:schemeClr val="bg1"/>
                </a:solidFill>
              </a:defRPr>
            </a:lvl2pPr>
            <a:lvl3pPr marL="685800" indent="0">
              <a:buNone/>
              <a:defRPr sz="2000">
                <a:solidFill>
                  <a:schemeClr val="bg1"/>
                </a:solidFill>
              </a:defRPr>
            </a:lvl3pPr>
            <a:lvl4pPr marL="1028700" indent="0">
              <a:buNone/>
              <a:defRPr sz="2000">
                <a:solidFill>
                  <a:schemeClr val="bg1"/>
                </a:solidFill>
              </a:defRPr>
            </a:lvl4pPr>
            <a:lvl5pPr marL="1371600" indent="0">
              <a:buNone/>
              <a:defRPr sz="2000">
                <a:solidFill>
                  <a:schemeClr val="bg1"/>
                </a:solidFill>
              </a:defRPr>
            </a:lvl5pPr>
          </a:lstStyle>
          <a:p>
            <a:pPr lvl="0"/>
            <a:r>
              <a:rPr lang="en-US" dirty="0"/>
              <a:t>Presenter Information</a:t>
            </a:r>
          </a:p>
        </p:txBody>
      </p:sp>
      <p:pic>
        <p:nvPicPr>
          <p:cNvPr id="12" name="Picture 11">
            <a:extLst>
              <a:ext uri="{FF2B5EF4-FFF2-40B4-BE49-F238E27FC236}">
                <a16:creationId xmlns:a16="http://schemas.microsoft.com/office/drawing/2014/main" id="{17EBA8D0-1380-AE4D-9CD3-C048EC17941C}"/>
              </a:ext>
            </a:extLst>
          </p:cNvPr>
          <p:cNvPicPr>
            <a:picLocks noChangeAspect="1"/>
          </p:cNvPicPr>
          <p:nvPr userDrawn="1"/>
        </p:nvPicPr>
        <p:blipFill>
          <a:blip r:embed="rId3"/>
          <a:stretch>
            <a:fillRect/>
          </a:stretch>
        </p:blipFill>
        <p:spPr>
          <a:xfrm>
            <a:off x="482203" y="5567082"/>
            <a:ext cx="3696696" cy="821489"/>
          </a:xfrm>
          <a:prstGeom prst="rect">
            <a:avLst/>
          </a:prstGeom>
        </p:spPr>
      </p:pic>
      <p:sp>
        <p:nvSpPr>
          <p:cNvPr id="15" name="Title 1"/>
          <p:cNvSpPr>
            <a:spLocks noGrp="1"/>
          </p:cNvSpPr>
          <p:nvPr>
            <p:ph type="title" hasCustomPrompt="1"/>
          </p:nvPr>
        </p:nvSpPr>
        <p:spPr>
          <a:xfrm>
            <a:off x="487030" y="2459148"/>
            <a:ext cx="6069816" cy="2098214"/>
          </a:xfrm>
        </p:spPr>
        <p:txBody>
          <a:bodyPr anchor="ctr">
            <a:noAutofit/>
          </a:bodyPr>
          <a:lstStyle>
            <a:lvl1pPr>
              <a:defRPr sz="5400" spc="0">
                <a:solidFill>
                  <a:schemeClr val="bg1"/>
                </a:solidFill>
              </a:defRPr>
            </a:lvl1pPr>
          </a:lstStyle>
          <a:p>
            <a:r>
              <a:rPr lang="en-US" dirty="0"/>
              <a:t>PRESENTATION</a:t>
            </a:r>
            <a:br>
              <a:rPr lang="en-US" dirty="0"/>
            </a:br>
            <a:r>
              <a:rPr lang="en-US" dirty="0"/>
              <a:t>TITLE</a:t>
            </a:r>
          </a:p>
        </p:txBody>
      </p:sp>
    </p:spTree>
    <p:extLst>
      <p:ext uri="{BB962C8B-B14F-4D97-AF65-F5344CB8AC3E}">
        <p14:creationId xmlns:p14="http://schemas.microsoft.com/office/powerpoint/2010/main" val="4246175451"/>
      </p:ext>
    </p:extLst>
  </p:cSld>
  <p:clrMapOvr>
    <a:masterClrMapping/>
  </p:clrMapOvr>
  <p:extLst>
    <p:ext uri="{DCECCB84-F9BA-43D5-87BE-67443E8EF086}">
      <p15:sldGuideLst xmlns:p15="http://schemas.microsoft.com/office/powerpoint/2012/main">
        <p15:guide id="1" orient="horz" pos="2160">
          <p15:clr>
            <a:srgbClr val="FBAE40"/>
          </p15:clr>
        </p15:guide>
        <p15:guide id="2" pos="487">
          <p15:clr>
            <a:srgbClr val="FBAE40"/>
          </p15:clr>
        </p15:guide>
        <p15:guide id="3" pos="3840">
          <p15:clr>
            <a:srgbClr val="FBAE40"/>
          </p15:clr>
        </p15:guide>
        <p15:guide id="4" pos="7392">
          <p15:clr>
            <a:srgbClr val="FBAE40"/>
          </p15:clr>
        </p15:guide>
        <p15:guide id="5" pos="30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003359"/>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405FF8C0-7F6D-D14B-B252-5F096F3BBF8F}"/>
              </a:ext>
            </a:extLst>
          </p:cNvPr>
          <p:cNvSpPr/>
          <p:nvPr userDrawn="1"/>
        </p:nvSpPr>
        <p:spPr>
          <a:xfrm>
            <a:off x="0" y="1"/>
            <a:ext cx="2906986" cy="2401648"/>
          </a:xfrm>
          <a:custGeom>
            <a:avLst/>
            <a:gdLst>
              <a:gd name="connsiteX0" fmla="*/ 0 w 5248405"/>
              <a:gd name="connsiteY0" fmla="*/ 0 h 2417523"/>
              <a:gd name="connsiteX1" fmla="*/ 0 w 5248405"/>
              <a:gd name="connsiteY1" fmla="*/ 2417523 h 2417523"/>
              <a:gd name="connsiteX2" fmla="*/ 5248405 w 5248405"/>
              <a:gd name="connsiteY2" fmla="*/ 0 h 2417523"/>
              <a:gd name="connsiteX3" fmla="*/ 0 w 5248405"/>
              <a:gd name="connsiteY3" fmla="*/ 0 h 2417523"/>
              <a:gd name="connsiteX0" fmla="*/ 0 w 939641"/>
              <a:gd name="connsiteY0" fmla="*/ 0 h 2417523"/>
              <a:gd name="connsiteX1" fmla="*/ 0 w 939641"/>
              <a:gd name="connsiteY1" fmla="*/ 2417523 h 2417523"/>
              <a:gd name="connsiteX2" fmla="*/ 939641 w 939641"/>
              <a:gd name="connsiteY2" fmla="*/ 277091 h 2417523"/>
              <a:gd name="connsiteX3" fmla="*/ 0 w 939641"/>
              <a:gd name="connsiteY3" fmla="*/ 0 h 2417523"/>
              <a:gd name="connsiteX0" fmla="*/ 0 w 2906986"/>
              <a:gd name="connsiteY0" fmla="*/ 0 h 2417523"/>
              <a:gd name="connsiteX1" fmla="*/ 0 w 2906986"/>
              <a:gd name="connsiteY1" fmla="*/ 2417523 h 2417523"/>
              <a:gd name="connsiteX2" fmla="*/ 2906986 w 2906986"/>
              <a:gd name="connsiteY2" fmla="*/ 0 h 2417523"/>
              <a:gd name="connsiteX3" fmla="*/ 0 w 2906986"/>
              <a:gd name="connsiteY3" fmla="*/ 0 h 2417523"/>
              <a:gd name="connsiteX0" fmla="*/ 0 w 2906986"/>
              <a:gd name="connsiteY0" fmla="*/ 0 h 2541348"/>
              <a:gd name="connsiteX1" fmla="*/ 0 w 2906986"/>
              <a:gd name="connsiteY1" fmla="*/ 2541348 h 2541348"/>
              <a:gd name="connsiteX2" fmla="*/ 2906986 w 2906986"/>
              <a:gd name="connsiteY2" fmla="*/ 0 h 2541348"/>
              <a:gd name="connsiteX3" fmla="*/ 0 w 2906986"/>
              <a:gd name="connsiteY3" fmla="*/ 0 h 2541348"/>
              <a:gd name="connsiteX0" fmla="*/ 0 w 2906986"/>
              <a:gd name="connsiteY0" fmla="*/ 0 h 2401648"/>
              <a:gd name="connsiteX1" fmla="*/ 0 w 2906986"/>
              <a:gd name="connsiteY1" fmla="*/ 2401648 h 2401648"/>
              <a:gd name="connsiteX2" fmla="*/ 2906986 w 2906986"/>
              <a:gd name="connsiteY2" fmla="*/ 0 h 2401648"/>
              <a:gd name="connsiteX3" fmla="*/ 0 w 2906986"/>
              <a:gd name="connsiteY3" fmla="*/ 0 h 2401648"/>
            </a:gdLst>
            <a:ahLst/>
            <a:cxnLst>
              <a:cxn ang="0">
                <a:pos x="connsiteX0" y="connsiteY0"/>
              </a:cxn>
              <a:cxn ang="0">
                <a:pos x="connsiteX1" y="connsiteY1"/>
              </a:cxn>
              <a:cxn ang="0">
                <a:pos x="connsiteX2" y="connsiteY2"/>
              </a:cxn>
              <a:cxn ang="0">
                <a:pos x="connsiteX3" y="connsiteY3"/>
              </a:cxn>
            </a:cxnLst>
            <a:rect l="l" t="t" r="r" b="b"/>
            <a:pathLst>
              <a:path w="2906986" h="2401648">
                <a:moveTo>
                  <a:pt x="0" y="0"/>
                </a:moveTo>
                <a:lnTo>
                  <a:pt x="0" y="2401648"/>
                </a:lnTo>
                <a:lnTo>
                  <a:pt x="2906986" y="0"/>
                </a:lnTo>
                <a:lnTo>
                  <a:pt x="0" y="0"/>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F9692462-AC31-C641-86B0-19E9E54C6131}"/>
              </a:ext>
            </a:extLst>
          </p:cNvPr>
          <p:cNvSpPr/>
          <p:nvPr userDrawn="1"/>
        </p:nvSpPr>
        <p:spPr>
          <a:xfrm>
            <a:off x="3802" y="-4739"/>
            <a:ext cx="3756270" cy="1959052"/>
          </a:xfrm>
          <a:custGeom>
            <a:avLst/>
            <a:gdLst>
              <a:gd name="connsiteX0" fmla="*/ 0 w 5248405"/>
              <a:gd name="connsiteY0" fmla="*/ 0 h 2417523"/>
              <a:gd name="connsiteX1" fmla="*/ 0 w 5248405"/>
              <a:gd name="connsiteY1" fmla="*/ 2417523 h 2417523"/>
              <a:gd name="connsiteX2" fmla="*/ 5248405 w 5248405"/>
              <a:gd name="connsiteY2" fmla="*/ 0 h 2417523"/>
              <a:gd name="connsiteX3" fmla="*/ 0 w 5248405"/>
              <a:gd name="connsiteY3" fmla="*/ 0 h 2417523"/>
              <a:gd name="connsiteX0" fmla="*/ 0 w 939641"/>
              <a:gd name="connsiteY0" fmla="*/ 0 h 2417523"/>
              <a:gd name="connsiteX1" fmla="*/ 0 w 939641"/>
              <a:gd name="connsiteY1" fmla="*/ 2417523 h 2417523"/>
              <a:gd name="connsiteX2" fmla="*/ 939641 w 939641"/>
              <a:gd name="connsiteY2" fmla="*/ 277091 h 2417523"/>
              <a:gd name="connsiteX3" fmla="*/ 0 w 939641"/>
              <a:gd name="connsiteY3" fmla="*/ 0 h 2417523"/>
              <a:gd name="connsiteX0" fmla="*/ 0 w 2906986"/>
              <a:gd name="connsiteY0" fmla="*/ 0 h 2417523"/>
              <a:gd name="connsiteX1" fmla="*/ 0 w 2906986"/>
              <a:gd name="connsiteY1" fmla="*/ 2417523 h 2417523"/>
              <a:gd name="connsiteX2" fmla="*/ 2906986 w 2906986"/>
              <a:gd name="connsiteY2" fmla="*/ 0 h 2417523"/>
              <a:gd name="connsiteX3" fmla="*/ 0 w 2906986"/>
              <a:gd name="connsiteY3" fmla="*/ 0 h 2417523"/>
              <a:gd name="connsiteX0" fmla="*/ 0 w 3724404"/>
              <a:gd name="connsiteY0" fmla="*/ 41564 h 2459087"/>
              <a:gd name="connsiteX1" fmla="*/ 0 w 3724404"/>
              <a:gd name="connsiteY1" fmla="*/ 2459087 h 2459087"/>
              <a:gd name="connsiteX2" fmla="*/ 3724404 w 3724404"/>
              <a:gd name="connsiteY2" fmla="*/ 0 h 2459087"/>
              <a:gd name="connsiteX3" fmla="*/ 0 w 3724404"/>
              <a:gd name="connsiteY3" fmla="*/ 41564 h 2459087"/>
              <a:gd name="connsiteX0" fmla="*/ 0 w 3724404"/>
              <a:gd name="connsiteY0" fmla="*/ 41564 h 1378433"/>
              <a:gd name="connsiteX1" fmla="*/ 41564 w 3724404"/>
              <a:gd name="connsiteY1" fmla="*/ 1378433 h 1378433"/>
              <a:gd name="connsiteX2" fmla="*/ 3724404 w 3724404"/>
              <a:gd name="connsiteY2" fmla="*/ 0 h 1378433"/>
              <a:gd name="connsiteX3" fmla="*/ 0 w 3724404"/>
              <a:gd name="connsiteY3" fmla="*/ 41564 h 1378433"/>
              <a:gd name="connsiteX0" fmla="*/ 0 w 3724404"/>
              <a:gd name="connsiteY0" fmla="*/ 41564 h 1932615"/>
              <a:gd name="connsiteX1" fmla="*/ 41564 w 3724404"/>
              <a:gd name="connsiteY1" fmla="*/ 1932615 h 1932615"/>
              <a:gd name="connsiteX2" fmla="*/ 3724404 w 3724404"/>
              <a:gd name="connsiteY2" fmla="*/ 0 h 1932615"/>
              <a:gd name="connsiteX3" fmla="*/ 0 w 3724404"/>
              <a:gd name="connsiteY3" fmla="*/ 41564 h 1932615"/>
              <a:gd name="connsiteX0" fmla="*/ 0 w 3724404"/>
              <a:gd name="connsiteY0" fmla="*/ 41564 h 1969191"/>
              <a:gd name="connsiteX1" fmla="*/ 14132 w 3724404"/>
              <a:gd name="connsiteY1" fmla="*/ 1969191 h 1969191"/>
              <a:gd name="connsiteX2" fmla="*/ 3724404 w 3724404"/>
              <a:gd name="connsiteY2" fmla="*/ 0 h 1969191"/>
              <a:gd name="connsiteX3" fmla="*/ 0 w 3724404"/>
              <a:gd name="connsiteY3" fmla="*/ 41564 h 1969191"/>
              <a:gd name="connsiteX0" fmla="*/ 13300 w 3737704"/>
              <a:gd name="connsiteY0" fmla="*/ 41564 h 1987479"/>
              <a:gd name="connsiteX1" fmla="*/ 0 w 3737704"/>
              <a:gd name="connsiteY1" fmla="*/ 1987479 h 1987479"/>
              <a:gd name="connsiteX2" fmla="*/ 3737704 w 3737704"/>
              <a:gd name="connsiteY2" fmla="*/ 0 h 1987479"/>
              <a:gd name="connsiteX3" fmla="*/ 13300 w 3737704"/>
              <a:gd name="connsiteY3" fmla="*/ 41564 h 1987479"/>
              <a:gd name="connsiteX0" fmla="*/ 887 w 3725291"/>
              <a:gd name="connsiteY0" fmla="*/ 41564 h 1996623"/>
              <a:gd name="connsiteX1" fmla="*/ 5875 w 3725291"/>
              <a:gd name="connsiteY1" fmla="*/ 1996623 h 1996623"/>
              <a:gd name="connsiteX2" fmla="*/ 3725291 w 3725291"/>
              <a:gd name="connsiteY2" fmla="*/ 0 h 1996623"/>
              <a:gd name="connsiteX3" fmla="*/ 887 w 3725291"/>
              <a:gd name="connsiteY3" fmla="*/ 41564 h 1996623"/>
              <a:gd name="connsiteX0" fmla="*/ 4156 w 3719416"/>
              <a:gd name="connsiteY0" fmla="*/ 4988 h 1996623"/>
              <a:gd name="connsiteX1" fmla="*/ 0 w 3719416"/>
              <a:gd name="connsiteY1" fmla="*/ 1996623 h 1996623"/>
              <a:gd name="connsiteX2" fmla="*/ 3719416 w 3719416"/>
              <a:gd name="connsiteY2" fmla="*/ 0 h 1996623"/>
              <a:gd name="connsiteX3" fmla="*/ 4156 w 3719416"/>
              <a:gd name="connsiteY3" fmla="*/ 4988 h 1996623"/>
              <a:gd name="connsiteX0" fmla="*/ 571 w 3715831"/>
              <a:gd name="connsiteY0" fmla="*/ 4988 h 1978335"/>
              <a:gd name="connsiteX1" fmla="*/ 14703 w 3715831"/>
              <a:gd name="connsiteY1" fmla="*/ 1978335 h 1978335"/>
              <a:gd name="connsiteX2" fmla="*/ 3715831 w 3715831"/>
              <a:gd name="connsiteY2" fmla="*/ 0 h 1978335"/>
              <a:gd name="connsiteX3" fmla="*/ 571 w 3715831"/>
              <a:gd name="connsiteY3" fmla="*/ 4988 h 1978335"/>
              <a:gd name="connsiteX0" fmla="*/ 863 w 3716123"/>
              <a:gd name="connsiteY0" fmla="*/ 4988 h 1978335"/>
              <a:gd name="connsiteX1" fmla="*/ 14995 w 3716123"/>
              <a:gd name="connsiteY1" fmla="*/ 1978335 h 1978335"/>
              <a:gd name="connsiteX2" fmla="*/ 3716123 w 3716123"/>
              <a:gd name="connsiteY2" fmla="*/ 0 h 1978335"/>
              <a:gd name="connsiteX3" fmla="*/ 863 w 3716123"/>
              <a:gd name="connsiteY3" fmla="*/ 4988 h 1978335"/>
              <a:gd name="connsiteX0" fmla="*/ 3564 w 3718824"/>
              <a:gd name="connsiteY0" fmla="*/ 4988 h 1978335"/>
              <a:gd name="connsiteX1" fmla="*/ 17696 w 3718824"/>
              <a:gd name="connsiteY1" fmla="*/ 1978335 h 1978335"/>
              <a:gd name="connsiteX2" fmla="*/ 3718824 w 3718824"/>
              <a:gd name="connsiteY2" fmla="*/ 0 h 1978335"/>
              <a:gd name="connsiteX3" fmla="*/ 3564 w 3718824"/>
              <a:gd name="connsiteY3" fmla="*/ 4988 h 1978335"/>
              <a:gd name="connsiteX0" fmla="*/ 63272 w 3778532"/>
              <a:gd name="connsiteY0" fmla="*/ 4988 h 1987479"/>
              <a:gd name="connsiteX1" fmla="*/ 4252 w 3778532"/>
              <a:gd name="connsiteY1" fmla="*/ 1987479 h 1987479"/>
              <a:gd name="connsiteX2" fmla="*/ 3778532 w 3778532"/>
              <a:gd name="connsiteY2" fmla="*/ 0 h 1987479"/>
              <a:gd name="connsiteX3" fmla="*/ 63272 w 3778532"/>
              <a:gd name="connsiteY3" fmla="*/ 4988 h 1987479"/>
              <a:gd name="connsiteX0" fmla="*/ 59020 w 3774280"/>
              <a:gd name="connsiteY0" fmla="*/ 4988 h 1987479"/>
              <a:gd name="connsiteX1" fmla="*/ 0 w 3774280"/>
              <a:gd name="connsiteY1" fmla="*/ 1987479 h 1987479"/>
              <a:gd name="connsiteX2" fmla="*/ 3774280 w 3774280"/>
              <a:gd name="connsiteY2" fmla="*/ 0 h 1987479"/>
              <a:gd name="connsiteX3" fmla="*/ 59020 w 3774280"/>
              <a:gd name="connsiteY3" fmla="*/ 4988 h 1987479"/>
              <a:gd name="connsiteX0" fmla="*/ 571 w 3715831"/>
              <a:gd name="connsiteY0" fmla="*/ 4988 h 1987479"/>
              <a:gd name="connsiteX1" fmla="*/ 14703 w 3715831"/>
              <a:gd name="connsiteY1" fmla="*/ 1987479 h 1987479"/>
              <a:gd name="connsiteX2" fmla="*/ 3715831 w 3715831"/>
              <a:gd name="connsiteY2" fmla="*/ 0 h 1987479"/>
              <a:gd name="connsiteX3" fmla="*/ 571 w 3715831"/>
              <a:gd name="connsiteY3" fmla="*/ 4988 h 1987479"/>
              <a:gd name="connsiteX0" fmla="*/ 99576 w 3814836"/>
              <a:gd name="connsiteY0" fmla="*/ 4988 h 1954314"/>
              <a:gd name="connsiteX1" fmla="*/ 0 w 3814836"/>
              <a:gd name="connsiteY1" fmla="*/ 1954314 h 1954314"/>
              <a:gd name="connsiteX2" fmla="*/ 3814836 w 3814836"/>
              <a:gd name="connsiteY2" fmla="*/ 0 h 1954314"/>
              <a:gd name="connsiteX3" fmla="*/ 99576 w 3814836"/>
              <a:gd name="connsiteY3" fmla="*/ 4988 h 1954314"/>
              <a:gd name="connsiteX0" fmla="*/ 1289 w 3816043"/>
              <a:gd name="connsiteY0" fmla="*/ 250 h 1954314"/>
              <a:gd name="connsiteX1" fmla="*/ 1207 w 3816043"/>
              <a:gd name="connsiteY1" fmla="*/ 1954314 h 1954314"/>
              <a:gd name="connsiteX2" fmla="*/ 3816043 w 3816043"/>
              <a:gd name="connsiteY2" fmla="*/ 0 h 1954314"/>
              <a:gd name="connsiteX3" fmla="*/ 1289 w 3816043"/>
              <a:gd name="connsiteY3" fmla="*/ 250 h 1954314"/>
              <a:gd name="connsiteX0" fmla="*/ 906 w 3815660"/>
              <a:gd name="connsiteY0" fmla="*/ 250 h 1959052"/>
              <a:gd name="connsiteX1" fmla="*/ 5561 w 3815660"/>
              <a:gd name="connsiteY1" fmla="*/ 1959052 h 1959052"/>
              <a:gd name="connsiteX2" fmla="*/ 3815660 w 3815660"/>
              <a:gd name="connsiteY2" fmla="*/ 0 h 1959052"/>
              <a:gd name="connsiteX3" fmla="*/ 906 w 3815660"/>
              <a:gd name="connsiteY3" fmla="*/ 250 h 1959052"/>
              <a:gd name="connsiteX0" fmla="*/ 1902 w 3816656"/>
              <a:gd name="connsiteY0" fmla="*/ 250 h 1959052"/>
              <a:gd name="connsiteX1" fmla="*/ 6557 w 3816656"/>
              <a:gd name="connsiteY1" fmla="*/ 1959052 h 1959052"/>
              <a:gd name="connsiteX2" fmla="*/ 3816656 w 3816656"/>
              <a:gd name="connsiteY2" fmla="*/ 0 h 1959052"/>
              <a:gd name="connsiteX3" fmla="*/ 1902 w 3816656"/>
              <a:gd name="connsiteY3" fmla="*/ 250 h 1959052"/>
              <a:gd name="connsiteX0" fmla="*/ 879 w 3815633"/>
              <a:gd name="connsiteY0" fmla="*/ 250 h 1845344"/>
              <a:gd name="connsiteX1" fmla="*/ 15010 w 3815633"/>
              <a:gd name="connsiteY1" fmla="*/ 1845344 h 1845344"/>
              <a:gd name="connsiteX2" fmla="*/ 3815633 w 3815633"/>
              <a:gd name="connsiteY2" fmla="*/ 0 h 1845344"/>
              <a:gd name="connsiteX3" fmla="*/ 879 w 3815633"/>
              <a:gd name="connsiteY3" fmla="*/ 250 h 1845344"/>
              <a:gd name="connsiteX0" fmla="*/ 1902 w 3816656"/>
              <a:gd name="connsiteY0" fmla="*/ 250 h 1954314"/>
              <a:gd name="connsiteX1" fmla="*/ 6558 w 3816656"/>
              <a:gd name="connsiteY1" fmla="*/ 1954314 h 1954314"/>
              <a:gd name="connsiteX2" fmla="*/ 3816656 w 3816656"/>
              <a:gd name="connsiteY2" fmla="*/ 0 h 1954314"/>
              <a:gd name="connsiteX3" fmla="*/ 1902 w 3816656"/>
              <a:gd name="connsiteY3" fmla="*/ 250 h 1954314"/>
              <a:gd name="connsiteX0" fmla="*/ 3108 w 3817862"/>
              <a:gd name="connsiteY0" fmla="*/ 250 h 1954314"/>
              <a:gd name="connsiteX1" fmla="*/ 7764 w 3817862"/>
              <a:gd name="connsiteY1" fmla="*/ 1954314 h 1954314"/>
              <a:gd name="connsiteX2" fmla="*/ 3817862 w 3817862"/>
              <a:gd name="connsiteY2" fmla="*/ 0 h 1954314"/>
              <a:gd name="connsiteX3" fmla="*/ 3108 w 3817862"/>
              <a:gd name="connsiteY3" fmla="*/ 250 h 1954314"/>
              <a:gd name="connsiteX0" fmla="*/ 3108 w 3770484"/>
              <a:gd name="connsiteY0" fmla="*/ 52366 h 2006430"/>
              <a:gd name="connsiteX1" fmla="*/ 7764 w 3770484"/>
              <a:gd name="connsiteY1" fmla="*/ 2006430 h 2006430"/>
              <a:gd name="connsiteX2" fmla="*/ 3770484 w 3770484"/>
              <a:gd name="connsiteY2" fmla="*/ 0 h 2006430"/>
              <a:gd name="connsiteX3" fmla="*/ 3108 w 3770484"/>
              <a:gd name="connsiteY3" fmla="*/ 52366 h 2006430"/>
              <a:gd name="connsiteX0" fmla="*/ 3108 w 3756270"/>
              <a:gd name="connsiteY0" fmla="*/ 4988 h 1959052"/>
              <a:gd name="connsiteX1" fmla="*/ 7764 w 3756270"/>
              <a:gd name="connsiteY1" fmla="*/ 1959052 h 1959052"/>
              <a:gd name="connsiteX2" fmla="*/ 3756270 w 3756270"/>
              <a:gd name="connsiteY2" fmla="*/ 0 h 1959052"/>
              <a:gd name="connsiteX3" fmla="*/ 3108 w 3756270"/>
              <a:gd name="connsiteY3" fmla="*/ 4988 h 1959052"/>
              <a:gd name="connsiteX0" fmla="*/ 3108 w 3756270"/>
              <a:gd name="connsiteY0" fmla="*/ 4988 h 1959052"/>
              <a:gd name="connsiteX1" fmla="*/ 7764 w 3756270"/>
              <a:gd name="connsiteY1" fmla="*/ 1959052 h 1959052"/>
              <a:gd name="connsiteX2" fmla="*/ 3756270 w 3756270"/>
              <a:gd name="connsiteY2" fmla="*/ 0 h 1959052"/>
              <a:gd name="connsiteX3" fmla="*/ 3108 w 3756270"/>
              <a:gd name="connsiteY3" fmla="*/ 4988 h 1959052"/>
            </a:gdLst>
            <a:ahLst/>
            <a:cxnLst>
              <a:cxn ang="0">
                <a:pos x="connsiteX0" y="connsiteY0"/>
              </a:cxn>
              <a:cxn ang="0">
                <a:pos x="connsiteX1" y="connsiteY1"/>
              </a:cxn>
              <a:cxn ang="0">
                <a:pos x="connsiteX2" y="connsiteY2"/>
              </a:cxn>
              <a:cxn ang="0">
                <a:pos x="connsiteX3" y="connsiteY3"/>
              </a:cxn>
            </a:cxnLst>
            <a:rect l="l" t="t" r="r" b="b"/>
            <a:pathLst>
              <a:path w="3756270" h="1959052">
                <a:moveTo>
                  <a:pt x="3108" y="4988"/>
                </a:moveTo>
                <a:cubicBezTo>
                  <a:pt x="-1325" y="653626"/>
                  <a:pt x="-2017" y="1510682"/>
                  <a:pt x="7764" y="1959052"/>
                </a:cubicBezTo>
                <a:lnTo>
                  <a:pt x="3756270" y="0"/>
                </a:lnTo>
                <a:lnTo>
                  <a:pt x="3108" y="498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6F9694B-3113-5242-9618-F20911915CFF}"/>
              </a:ext>
            </a:extLst>
          </p:cNvPr>
          <p:cNvPicPr>
            <a:picLocks noChangeAspect="1"/>
          </p:cNvPicPr>
          <p:nvPr userDrawn="1"/>
        </p:nvPicPr>
        <p:blipFill>
          <a:blip r:embed="rId2"/>
          <a:stretch>
            <a:fillRect/>
          </a:stretch>
        </p:blipFill>
        <p:spPr>
          <a:xfrm>
            <a:off x="9040744" y="5727681"/>
            <a:ext cx="2704605" cy="601024"/>
          </a:xfrm>
          <a:prstGeom prst="rect">
            <a:avLst/>
          </a:prstGeom>
        </p:spPr>
      </p:pic>
      <p:sp>
        <p:nvSpPr>
          <p:cNvPr id="2" name="Slide Number Placeholder 1">
            <a:extLst>
              <a:ext uri="{FF2B5EF4-FFF2-40B4-BE49-F238E27FC236}">
                <a16:creationId xmlns:a16="http://schemas.microsoft.com/office/drawing/2014/main" id="{6D79632A-751B-9245-BEA9-B2814CA56B0E}"/>
              </a:ext>
            </a:extLst>
          </p:cNvPr>
          <p:cNvSpPr>
            <a:spLocks noGrp="1"/>
          </p:cNvSpPr>
          <p:nvPr>
            <p:ph type="sldNum" sz="quarter" idx="10"/>
          </p:nvPr>
        </p:nvSpPr>
        <p:spPr/>
        <p:txBody>
          <a:bodyPr/>
          <a:lstStyle/>
          <a:p>
            <a:fld id="{9F55F5E4-8528-964F-B854-C5115B558060}" type="slidenum">
              <a:rPr lang="en-US" smtClean="0"/>
              <a:pPr/>
              <a:t>‹#›</a:t>
            </a:fld>
            <a:endParaRPr lang="en-US" dirty="0"/>
          </a:p>
        </p:txBody>
      </p:sp>
    </p:spTree>
    <p:extLst>
      <p:ext uri="{BB962C8B-B14F-4D97-AF65-F5344CB8AC3E}">
        <p14:creationId xmlns:p14="http://schemas.microsoft.com/office/powerpoint/2010/main" val="1096414541"/>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296">
          <p15:clr>
            <a:srgbClr val="FBAE40"/>
          </p15:clr>
        </p15:guide>
        <p15:guide id="7" pos="60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er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524000" y="1"/>
            <a:ext cx="9876677" cy="1435260"/>
          </a:xfrm>
        </p:spPr>
        <p:txBody>
          <a:bodyPr anchor="ctr">
            <a:noAutofit/>
          </a:bodyPr>
          <a:lstStyle>
            <a:lvl1pPr>
              <a:defRPr b="1" i="0">
                <a:solidFill>
                  <a:srgbClr val="003359"/>
                </a:solidFill>
                <a:latin typeface="Arial Bold" charset="0"/>
                <a:ea typeface="Arial Bold" charset="0"/>
                <a:cs typeface="Arial Bold" charset="0"/>
              </a:defRPr>
            </a:lvl1pPr>
          </a:lstStyle>
          <a:p>
            <a:r>
              <a:rPr lang="en-US" dirty="0"/>
              <a:t>CLICK TO EDIT MASTER TITLE STYLE</a:t>
            </a:r>
          </a:p>
        </p:txBody>
      </p:sp>
      <p:sp>
        <p:nvSpPr>
          <p:cNvPr id="9" name="Text Placeholder 6"/>
          <p:cNvSpPr>
            <a:spLocks noGrp="1"/>
          </p:cNvSpPr>
          <p:nvPr>
            <p:ph idx="1" hasCustomPrompt="1"/>
          </p:nvPr>
        </p:nvSpPr>
        <p:spPr>
          <a:xfrm>
            <a:off x="1524000" y="1449285"/>
            <a:ext cx="9876677" cy="4033899"/>
          </a:xfrm>
          <a:prstGeom prst="rect">
            <a:avLst/>
          </a:prstGeom>
        </p:spPr>
        <p:txBody>
          <a:bodyPr vert="horz" lIns="91440" tIns="45720" rIns="91440" bIns="45720" rtlCol="0">
            <a:noAutofit/>
          </a:bodyPr>
          <a:lstStyle/>
          <a:p>
            <a:pPr lvl="0"/>
            <a:r>
              <a:rPr lang="en-US"/>
              <a:t>Click to edit Master text styles</a:t>
            </a:r>
          </a:p>
          <a:p>
            <a:pPr lvl="1"/>
            <a:r>
              <a:rPr lang="en-US"/>
              <a:t>Second level</a:t>
            </a:r>
          </a:p>
        </p:txBody>
      </p:sp>
      <p:sp>
        <p:nvSpPr>
          <p:cNvPr id="2" name="Slide Number Placeholder 1">
            <a:extLst>
              <a:ext uri="{FF2B5EF4-FFF2-40B4-BE49-F238E27FC236}">
                <a16:creationId xmlns:a16="http://schemas.microsoft.com/office/drawing/2014/main" id="{030C33A5-B27E-6949-852A-9F2B82FB1F59}"/>
              </a:ext>
            </a:extLst>
          </p:cNvPr>
          <p:cNvSpPr>
            <a:spLocks noGrp="1"/>
          </p:cNvSpPr>
          <p:nvPr>
            <p:ph type="sldNum" sz="quarter" idx="10"/>
          </p:nvPr>
        </p:nvSpPr>
        <p:spPr/>
        <p:txBody>
          <a:bodyPr/>
          <a:lstStyle/>
          <a:p>
            <a:fld id="{9F55F5E4-8528-964F-B854-C5115B558060}" type="slidenum">
              <a:rPr lang="en-US" smtClean="0"/>
              <a:pPr/>
              <a:t>‹#›</a:t>
            </a:fld>
            <a:endParaRPr lang="en-US" dirty="0"/>
          </a:p>
        </p:txBody>
      </p:sp>
    </p:spTree>
    <p:extLst>
      <p:ext uri="{BB962C8B-B14F-4D97-AF65-F5344CB8AC3E}">
        <p14:creationId xmlns:p14="http://schemas.microsoft.com/office/powerpoint/2010/main" val="1779418218"/>
      </p:ext>
    </p:extLst>
  </p:cSld>
  <p:clrMapOvr>
    <a:masterClrMapping/>
  </p:clrMapOvr>
  <p:extLst>
    <p:ext uri="{DCECCB84-F9BA-43D5-87BE-67443E8EF086}">
      <p15:sldGuideLst xmlns:p15="http://schemas.microsoft.com/office/powerpoint/2012/main">
        <p15:guide id="4" orient="horz" pos="2160">
          <p15:clr>
            <a:srgbClr val="FBAE40"/>
          </p15:clr>
        </p15:guide>
        <p15:guide id="5" pos="6960">
          <p15:clr>
            <a:srgbClr val="FBAE40"/>
          </p15:clr>
        </p15:guide>
        <p15:guide id="6" orient="horz" pos="1056">
          <p15:clr>
            <a:srgbClr val="FBAE40"/>
          </p15:clr>
        </p15:guide>
        <p15:guide id="7" pos="600">
          <p15:clr>
            <a:srgbClr val="FBAE40"/>
          </p15:clr>
        </p15:guide>
        <p15:guide id="8" pos="52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reak_0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A7C192-9FF4-BF49-8BCE-67764412B608}"/>
              </a:ext>
            </a:extLst>
          </p:cNvPr>
          <p:cNvPicPr>
            <a:picLocks noChangeAspect="1"/>
          </p:cNvPicPr>
          <p:nvPr userDrawn="1"/>
        </p:nvPicPr>
        <p:blipFill>
          <a:blip r:embed="rId2"/>
          <a:srcRect/>
          <a:stretch/>
        </p:blipFill>
        <p:spPr>
          <a:xfrm>
            <a:off x="-1334" y="0"/>
            <a:ext cx="12191998" cy="6857999"/>
          </a:xfrm>
          <a:prstGeom prst="rect">
            <a:avLst/>
          </a:prstGeom>
        </p:spPr>
      </p:pic>
      <p:grpSp>
        <p:nvGrpSpPr>
          <p:cNvPr id="2" name="Group 1">
            <a:extLst>
              <a:ext uri="{FF2B5EF4-FFF2-40B4-BE49-F238E27FC236}">
                <a16:creationId xmlns:a16="http://schemas.microsoft.com/office/drawing/2014/main" id="{C80238E6-D115-A44E-83B0-49C5331AD15D}"/>
              </a:ext>
            </a:extLst>
          </p:cNvPr>
          <p:cNvGrpSpPr/>
          <p:nvPr userDrawn="1"/>
        </p:nvGrpSpPr>
        <p:grpSpPr>
          <a:xfrm>
            <a:off x="-1334" y="0"/>
            <a:ext cx="12195609" cy="6888546"/>
            <a:chOff x="-941" y="-4739"/>
            <a:chExt cx="12195609" cy="6888546"/>
          </a:xfrm>
        </p:grpSpPr>
        <p:sp>
          <p:nvSpPr>
            <p:cNvPr id="14" name="Freeform 13">
              <a:extLst>
                <a:ext uri="{FF2B5EF4-FFF2-40B4-BE49-F238E27FC236}">
                  <a16:creationId xmlns:a16="http://schemas.microsoft.com/office/drawing/2014/main" id="{EDC96CD0-68D9-704D-8990-89CCE967874F}"/>
                </a:ext>
              </a:extLst>
            </p:cNvPr>
            <p:cNvSpPr/>
            <p:nvPr userDrawn="1"/>
          </p:nvSpPr>
          <p:spPr>
            <a:xfrm>
              <a:off x="6085107" y="4887822"/>
              <a:ext cx="6109561" cy="1969664"/>
            </a:xfrm>
            <a:custGeom>
              <a:avLst/>
              <a:gdLst>
                <a:gd name="connsiteX0" fmla="*/ 7440706 w 7494494"/>
                <a:gd name="connsiteY0" fmla="*/ 0 h 1792941"/>
                <a:gd name="connsiteX1" fmla="*/ 0 w 7494494"/>
                <a:gd name="connsiteY1" fmla="*/ 1775011 h 1792941"/>
                <a:gd name="connsiteX2" fmla="*/ 7476565 w 7494494"/>
                <a:gd name="connsiteY2" fmla="*/ 1792941 h 1792941"/>
                <a:gd name="connsiteX3" fmla="*/ 7494494 w 7494494"/>
                <a:gd name="connsiteY3" fmla="*/ 17929 h 1792941"/>
                <a:gd name="connsiteX4" fmla="*/ 7494494 w 7494494"/>
                <a:gd name="connsiteY4" fmla="*/ 17929 h 1792941"/>
                <a:gd name="connsiteX0" fmla="*/ 7458636 w 7512424"/>
                <a:gd name="connsiteY0" fmla="*/ 0 h 1792941"/>
                <a:gd name="connsiteX1" fmla="*/ 0 w 7512424"/>
                <a:gd name="connsiteY1" fmla="*/ 1775011 h 1792941"/>
                <a:gd name="connsiteX2" fmla="*/ 7494495 w 7512424"/>
                <a:gd name="connsiteY2" fmla="*/ 1792941 h 1792941"/>
                <a:gd name="connsiteX3" fmla="*/ 7512424 w 7512424"/>
                <a:gd name="connsiteY3" fmla="*/ 17929 h 1792941"/>
                <a:gd name="connsiteX4" fmla="*/ 7512424 w 7512424"/>
                <a:gd name="connsiteY4" fmla="*/ 17929 h 1792941"/>
                <a:gd name="connsiteX0" fmla="*/ 7458636 w 8050306"/>
                <a:gd name="connsiteY0" fmla="*/ 92372 h 1885313"/>
                <a:gd name="connsiteX1" fmla="*/ 0 w 8050306"/>
                <a:gd name="connsiteY1" fmla="*/ 1867383 h 1885313"/>
                <a:gd name="connsiteX2" fmla="*/ 7494495 w 8050306"/>
                <a:gd name="connsiteY2" fmla="*/ 1885313 h 1885313"/>
                <a:gd name="connsiteX3" fmla="*/ 7512424 w 8050306"/>
                <a:gd name="connsiteY3" fmla="*/ 110301 h 1885313"/>
                <a:gd name="connsiteX4" fmla="*/ 8050306 w 8050306"/>
                <a:gd name="connsiteY4" fmla="*/ 199948 h 1885313"/>
                <a:gd name="connsiteX0" fmla="*/ 7458636 w 7512424"/>
                <a:gd name="connsiteY0" fmla="*/ 0 h 1792941"/>
                <a:gd name="connsiteX1" fmla="*/ 0 w 7512424"/>
                <a:gd name="connsiteY1" fmla="*/ 1775011 h 1792941"/>
                <a:gd name="connsiteX2" fmla="*/ 7494495 w 7512424"/>
                <a:gd name="connsiteY2" fmla="*/ 1792941 h 1792941"/>
                <a:gd name="connsiteX3" fmla="*/ 7512424 w 7512424"/>
                <a:gd name="connsiteY3" fmla="*/ 17929 h 1792941"/>
                <a:gd name="connsiteX0" fmla="*/ 7458636 w 7494495"/>
                <a:gd name="connsiteY0" fmla="*/ 0 h 1792941"/>
                <a:gd name="connsiteX1" fmla="*/ 0 w 7494495"/>
                <a:gd name="connsiteY1" fmla="*/ 1775011 h 1792941"/>
                <a:gd name="connsiteX2" fmla="*/ 7494495 w 7494495"/>
                <a:gd name="connsiteY2" fmla="*/ 1792941 h 1792941"/>
                <a:gd name="connsiteX0" fmla="*/ 7508740 w 7508740"/>
                <a:gd name="connsiteY0" fmla="*/ 0 h 1817993"/>
                <a:gd name="connsiteX1" fmla="*/ 0 w 7508740"/>
                <a:gd name="connsiteY1" fmla="*/ 1800063 h 1817993"/>
                <a:gd name="connsiteX2" fmla="*/ 7494495 w 7508740"/>
                <a:gd name="connsiteY2" fmla="*/ 1817993 h 1817993"/>
                <a:gd name="connsiteX0" fmla="*/ 7521266 w 7521266"/>
                <a:gd name="connsiteY0" fmla="*/ 0 h 1837642"/>
                <a:gd name="connsiteX1" fmla="*/ 0 w 7521266"/>
                <a:gd name="connsiteY1" fmla="*/ 1837642 h 1837642"/>
                <a:gd name="connsiteX2" fmla="*/ 7507021 w 7521266"/>
                <a:gd name="connsiteY2" fmla="*/ 1817993 h 1837642"/>
                <a:gd name="connsiteX0" fmla="*/ 7521266 w 7521266"/>
                <a:gd name="connsiteY0" fmla="*/ 0 h 1855571"/>
                <a:gd name="connsiteX1" fmla="*/ 0 w 7521266"/>
                <a:gd name="connsiteY1" fmla="*/ 1837642 h 1855571"/>
                <a:gd name="connsiteX2" fmla="*/ 7507021 w 7521266"/>
                <a:gd name="connsiteY2" fmla="*/ 1855571 h 1855571"/>
                <a:gd name="connsiteX0" fmla="*/ 7484196 w 7484196"/>
                <a:gd name="connsiteY0" fmla="*/ 0 h 1855571"/>
                <a:gd name="connsiteX1" fmla="*/ 0 w 7484196"/>
                <a:gd name="connsiteY1" fmla="*/ 1281587 h 1855571"/>
                <a:gd name="connsiteX2" fmla="*/ 7469951 w 7484196"/>
                <a:gd name="connsiteY2" fmla="*/ 1855571 h 1855571"/>
                <a:gd name="connsiteX0" fmla="*/ 7508909 w 7508909"/>
                <a:gd name="connsiteY0" fmla="*/ 0 h 1855571"/>
                <a:gd name="connsiteX1" fmla="*/ 0 w 7508909"/>
                <a:gd name="connsiteY1" fmla="*/ 1837641 h 1855571"/>
                <a:gd name="connsiteX2" fmla="*/ 7494664 w 7508909"/>
                <a:gd name="connsiteY2" fmla="*/ 1855571 h 1855571"/>
                <a:gd name="connsiteX0" fmla="*/ 7508909 w 7508909"/>
                <a:gd name="connsiteY0" fmla="*/ 0 h 1837641"/>
                <a:gd name="connsiteX1" fmla="*/ 0 w 7508909"/>
                <a:gd name="connsiteY1" fmla="*/ 1837641 h 1837641"/>
                <a:gd name="connsiteX2" fmla="*/ 7358740 w 7508909"/>
                <a:gd name="connsiteY2" fmla="*/ 1361301 h 1837641"/>
                <a:gd name="connsiteX0" fmla="*/ 7508909 w 7531735"/>
                <a:gd name="connsiteY0" fmla="*/ 0 h 1837641"/>
                <a:gd name="connsiteX1" fmla="*/ 0 w 7531735"/>
                <a:gd name="connsiteY1" fmla="*/ 1837641 h 1837641"/>
                <a:gd name="connsiteX2" fmla="*/ 7531735 w 7531735"/>
                <a:gd name="connsiteY2" fmla="*/ 1830858 h 1837641"/>
                <a:gd name="connsiteX0" fmla="*/ 7508909 w 7531735"/>
                <a:gd name="connsiteY0" fmla="*/ 0 h 1837641"/>
                <a:gd name="connsiteX1" fmla="*/ 0 w 7531735"/>
                <a:gd name="connsiteY1" fmla="*/ 1837641 h 1837641"/>
                <a:gd name="connsiteX2" fmla="*/ 7531735 w 7531735"/>
                <a:gd name="connsiteY2" fmla="*/ 1830858 h 1837641"/>
                <a:gd name="connsiteX0" fmla="*/ 7508909 w 7531735"/>
                <a:gd name="connsiteY0" fmla="*/ 0 h 1837641"/>
                <a:gd name="connsiteX1" fmla="*/ 0 w 7531735"/>
                <a:gd name="connsiteY1" fmla="*/ 1837641 h 1837641"/>
                <a:gd name="connsiteX2" fmla="*/ 7531735 w 7531735"/>
                <a:gd name="connsiteY2" fmla="*/ 1694934 h 1837641"/>
                <a:gd name="connsiteX0" fmla="*/ 7508909 w 7508909"/>
                <a:gd name="connsiteY0" fmla="*/ 0 h 1837641"/>
                <a:gd name="connsiteX1" fmla="*/ 0 w 7508909"/>
                <a:gd name="connsiteY1" fmla="*/ 1837641 h 1837641"/>
                <a:gd name="connsiteX2" fmla="*/ 7507021 w 7508909"/>
                <a:gd name="connsiteY2" fmla="*/ 1830858 h 1837641"/>
                <a:gd name="connsiteX0" fmla="*/ 7496552 w 7496552"/>
                <a:gd name="connsiteY0" fmla="*/ 0 h 1837641"/>
                <a:gd name="connsiteX1" fmla="*/ 0 w 7496552"/>
                <a:gd name="connsiteY1" fmla="*/ 1837641 h 1837641"/>
                <a:gd name="connsiteX2" fmla="*/ 7494664 w 7496552"/>
                <a:gd name="connsiteY2" fmla="*/ 1830858 h 1837641"/>
                <a:gd name="connsiteX0" fmla="*/ 7496552 w 7496552"/>
                <a:gd name="connsiteY0" fmla="*/ 0 h 1837641"/>
                <a:gd name="connsiteX1" fmla="*/ 0 w 7496552"/>
                <a:gd name="connsiteY1" fmla="*/ 1837641 h 1837641"/>
                <a:gd name="connsiteX2" fmla="*/ 7494664 w 7496552"/>
                <a:gd name="connsiteY2" fmla="*/ 1830858 h 1837641"/>
                <a:gd name="connsiteX0" fmla="*/ 7496552 w 7496552"/>
                <a:gd name="connsiteY0" fmla="*/ 0 h 1837641"/>
                <a:gd name="connsiteX1" fmla="*/ 0 w 7496552"/>
                <a:gd name="connsiteY1" fmla="*/ 1837641 h 1837641"/>
                <a:gd name="connsiteX2" fmla="*/ 7494664 w 7496552"/>
                <a:gd name="connsiteY2" fmla="*/ 1830858 h 1837641"/>
                <a:gd name="connsiteX0" fmla="*/ 7496552 w 7496552"/>
                <a:gd name="connsiteY0" fmla="*/ 0 h 1837641"/>
                <a:gd name="connsiteX1" fmla="*/ 0 w 7496552"/>
                <a:gd name="connsiteY1" fmla="*/ 1837641 h 1837641"/>
                <a:gd name="connsiteX2" fmla="*/ 7445237 w 7496552"/>
                <a:gd name="connsiteY2" fmla="*/ 1559010 h 1837641"/>
                <a:gd name="connsiteX0" fmla="*/ 7496552 w 7496552"/>
                <a:gd name="connsiteY0" fmla="*/ 0 h 1837641"/>
                <a:gd name="connsiteX1" fmla="*/ 0 w 7496552"/>
                <a:gd name="connsiteY1" fmla="*/ 1837641 h 1837641"/>
                <a:gd name="connsiteX2" fmla="*/ 7494664 w 7496552"/>
                <a:gd name="connsiteY2" fmla="*/ 1830859 h 1837641"/>
                <a:gd name="connsiteX0" fmla="*/ 7496552 w 7496552"/>
                <a:gd name="connsiteY0" fmla="*/ 0 h 1830859"/>
                <a:gd name="connsiteX1" fmla="*/ 0 w 7496552"/>
                <a:gd name="connsiteY1" fmla="*/ 1800571 h 1830859"/>
                <a:gd name="connsiteX2" fmla="*/ 7494664 w 7496552"/>
                <a:gd name="connsiteY2" fmla="*/ 1830859 h 1830859"/>
                <a:gd name="connsiteX0" fmla="*/ 7496552 w 7507020"/>
                <a:gd name="connsiteY0" fmla="*/ 0 h 1800571"/>
                <a:gd name="connsiteX1" fmla="*/ 0 w 7507020"/>
                <a:gd name="connsiteY1" fmla="*/ 1800571 h 1800571"/>
                <a:gd name="connsiteX2" fmla="*/ 7507020 w 7507020"/>
                <a:gd name="connsiteY2" fmla="*/ 1682578 h 1800571"/>
                <a:gd name="connsiteX0" fmla="*/ 7496552 w 7496552"/>
                <a:gd name="connsiteY0" fmla="*/ 0 h 1830859"/>
                <a:gd name="connsiteX1" fmla="*/ 0 w 7496552"/>
                <a:gd name="connsiteY1" fmla="*/ 1800571 h 1830859"/>
                <a:gd name="connsiteX2" fmla="*/ 7494664 w 7496552"/>
                <a:gd name="connsiteY2" fmla="*/ 1830859 h 1830859"/>
                <a:gd name="connsiteX0" fmla="*/ 7521266 w 7521266"/>
                <a:gd name="connsiteY0" fmla="*/ 0 h 1830859"/>
                <a:gd name="connsiteX1" fmla="*/ 0 w 7521266"/>
                <a:gd name="connsiteY1" fmla="*/ 1825285 h 1830859"/>
                <a:gd name="connsiteX2" fmla="*/ 7519378 w 7521266"/>
                <a:gd name="connsiteY2" fmla="*/ 1830859 h 1830859"/>
                <a:gd name="connsiteX0" fmla="*/ 7489182 w 7519378"/>
                <a:gd name="connsiteY0" fmla="*/ 0 h 2167743"/>
                <a:gd name="connsiteX1" fmla="*/ 0 w 7519378"/>
                <a:gd name="connsiteY1" fmla="*/ 2162169 h 2167743"/>
                <a:gd name="connsiteX2" fmla="*/ 7519378 w 7519378"/>
                <a:gd name="connsiteY2" fmla="*/ 2167743 h 2167743"/>
                <a:gd name="connsiteX0" fmla="*/ 7521266 w 7521266"/>
                <a:gd name="connsiteY0" fmla="*/ 0 h 1991280"/>
                <a:gd name="connsiteX1" fmla="*/ 0 w 7521266"/>
                <a:gd name="connsiteY1" fmla="*/ 1985706 h 1991280"/>
                <a:gd name="connsiteX2" fmla="*/ 7519378 w 7521266"/>
                <a:gd name="connsiteY2" fmla="*/ 1991280 h 1991280"/>
                <a:gd name="connsiteX0" fmla="*/ 6093519 w 6093519"/>
                <a:gd name="connsiteY0" fmla="*/ 0 h 2017790"/>
                <a:gd name="connsiteX1" fmla="*/ 0 w 6093519"/>
                <a:gd name="connsiteY1" fmla="*/ 2017790 h 2017790"/>
                <a:gd name="connsiteX2" fmla="*/ 6091631 w 6093519"/>
                <a:gd name="connsiteY2" fmla="*/ 1991280 h 2017790"/>
                <a:gd name="connsiteX0" fmla="*/ 6109561 w 6109561"/>
                <a:gd name="connsiteY0" fmla="*/ 0 h 1991280"/>
                <a:gd name="connsiteX1" fmla="*/ 0 w 6109561"/>
                <a:gd name="connsiteY1" fmla="*/ 1969664 h 1991280"/>
                <a:gd name="connsiteX2" fmla="*/ 6107673 w 6109561"/>
                <a:gd name="connsiteY2" fmla="*/ 1991280 h 1991280"/>
                <a:gd name="connsiteX0" fmla="*/ 6109561 w 6109561"/>
                <a:gd name="connsiteY0" fmla="*/ 0 h 1969664"/>
                <a:gd name="connsiteX1" fmla="*/ 0 w 6109561"/>
                <a:gd name="connsiteY1" fmla="*/ 1969664 h 1969664"/>
                <a:gd name="connsiteX2" fmla="*/ 5754746 w 6109561"/>
                <a:gd name="connsiteY2" fmla="*/ 1606269 h 1969664"/>
                <a:gd name="connsiteX0" fmla="*/ 6109561 w 6109561"/>
                <a:gd name="connsiteY0" fmla="*/ 0 h 1969664"/>
                <a:gd name="connsiteX1" fmla="*/ 0 w 6109561"/>
                <a:gd name="connsiteY1" fmla="*/ 1969664 h 1969664"/>
                <a:gd name="connsiteX2" fmla="*/ 6091630 w 6109561"/>
                <a:gd name="connsiteY2" fmla="*/ 1959195 h 1969664"/>
              </a:gdLst>
              <a:ahLst/>
              <a:cxnLst>
                <a:cxn ang="0">
                  <a:pos x="connsiteX0" y="connsiteY0"/>
                </a:cxn>
                <a:cxn ang="0">
                  <a:pos x="connsiteX1" y="connsiteY1"/>
                </a:cxn>
                <a:cxn ang="0">
                  <a:pos x="connsiteX2" y="connsiteY2"/>
                </a:cxn>
              </a:cxnLst>
              <a:rect l="l" t="t" r="r" b="b"/>
              <a:pathLst>
                <a:path w="6109561" h="1969664">
                  <a:moveTo>
                    <a:pt x="6109561" y="0"/>
                  </a:moveTo>
                  <a:lnTo>
                    <a:pt x="0" y="1969664"/>
                  </a:lnTo>
                  <a:lnTo>
                    <a:pt x="6091630" y="1959195"/>
                  </a:lnTo>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9" name="Freeform 8">
              <a:extLst>
                <a:ext uri="{FF2B5EF4-FFF2-40B4-BE49-F238E27FC236}">
                  <a16:creationId xmlns:a16="http://schemas.microsoft.com/office/drawing/2014/main" id="{D6F3B166-8245-8F4A-AF7E-41AE4D73EE23}"/>
                </a:ext>
              </a:extLst>
            </p:cNvPr>
            <p:cNvSpPr/>
            <p:nvPr userDrawn="1"/>
          </p:nvSpPr>
          <p:spPr>
            <a:xfrm>
              <a:off x="-941" y="699904"/>
              <a:ext cx="7374957" cy="6183903"/>
            </a:xfrm>
            <a:custGeom>
              <a:avLst/>
              <a:gdLst>
                <a:gd name="connsiteX0" fmla="*/ 0 w 7152362"/>
                <a:gd name="connsiteY0" fmla="*/ 0 h 6087649"/>
                <a:gd name="connsiteX1" fmla="*/ 12526 w 7152362"/>
                <a:gd name="connsiteY1" fmla="*/ 6087649 h 6087649"/>
                <a:gd name="connsiteX2" fmla="*/ 7152362 w 7152362"/>
                <a:gd name="connsiteY2" fmla="*/ 6075123 h 6087649"/>
                <a:gd name="connsiteX3" fmla="*/ 0 w 7152362"/>
                <a:gd name="connsiteY3" fmla="*/ 0 h 6087649"/>
                <a:gd name="connsiteX0" fmla="*/ 0 w 7170291"/>
                <a:gd name="connsiteY0" fmla="*/ 0 h 6110982"/>
                <a:gd name="connsiteX1" fmla="*/ 12526 w 7170291"/>
                <a:gd name="connsiteY1" fmla="*/ 6087649 h 6110982"/>
                <a:gd name="connsiteX2" fmla="*/ 7170291 w 7170291"/>
                <a:gd name="connsiteY2" fmla="*/ 6110982 h 6110982"/>
                <a:gd name="connsiteX3" fmla="*/ 0 w 7170291"/>
                <a:gd name="connsiteY3" fmla="*/ 0 h 6110982"/>
                <a:gd name="connsiteX0" fmla="*/ 0 w 7170291"/>
                <a:gd name="connsiteY0" fmla="*/ 0 h 6159367"/>
                <a:gd name="connsiteX1" fmla="*/ 12526 w 7170291"/>
                <a:gd name="connsiteY1" fmla="*/ 6159367 h 6159367"/>
                <a:gd name="connsiteX2" fmla="*/ 7170291 w 7170291"/>
                <a:gd name="connsiteY2" fmla="*/ 6110982 h 6159367"/>
                <a:gd name="connsiteX3" fmla="*/ 0 w 7170291"/>
                <a:gd name="connsiteY3" fmla="*/ 0 h 6159367"/>
                <a:gd name="connsiteX0" fmla="*/ 0 w 7170291"/>
                <a:gd name="connsiteY0" fmla="*/ 0 h 6110982"/>
                <a:gd name="connsiteX1" fmla="*/ 12526 w 7170291"/>
                <a:gd name="connsiteY1" fmla="*/ 6087650 h 6110982"/>
                <a:gd name="connsiteX2" fmla="*/ 7170291 w 7170291"/>
                <a:gd name="connsiteY2" fmla="*/ 6110982 h 6110982"/>
                <a:gd name="connsiteX3" fmla="*/ 0 w 7170291"/>
                <a:gd name="connsiteY3" fmla="*/ 0 h 6110982"/>
                <a:gd name="connsiteX0" fmla="*/ 0 w 7330712"/>
                <a:gd name="connsiteY0" fmla="*/ 0 h 6143067"/>
                <a:gd name="connsiteX1" fmla="*/ 172947 w 7330712"/>
                <a:gd name="connsiteY1" fmla="*/ 6119735 h 6143067"/>
                <a:gd name="connsiteX2" fmla="*/ 7330712 w 7330712"/>
                <a:gd name="connsiteY2" fmla="*/ 6143067 h 6143067"/>
                <a:gd name="connsiteX3" fmla="*/ 0 w 7330712"/>
                <a:gd name="connsiteY3" fmla="*/ 0 h 6143067"/>
                <a:gd name="connsiteX0" fmla="*/ 0 w 7330712"/>
                <a:gd name="connsiteY0" fmla="*/ 0 h 6143067"/>
                <a:gd name="connsiteX1" fmla="*/ 12526 w 7330712"/>
                <a:gd name="connsiteY1" fmla="*/ 6135777 h 6143067"/>
                <a:gd name="connsiteX2" fmla="*/ 7330712 w 7330712"/>
                <a:gd name="connsiteY2" fmla="*/ 6143067 h 6143067"/>
                <a:gd name="connsiteX3" fmla="*/ 0 w 7330712"/>
                <a:gd name="connsiteY3" fmla="*/ 0 h 6143067"/>
                <a:gd name="connsiteX0" fmla="*/ 0 w 7330712"/>
                <a:gd name="connsiteY0" fmla="*/ 0 h 6183903"/>
                <a:gd name="connsiteX1" fmla="*/ 12526 w 7330712"/>
                <a:gd name="connsiteY1" fmla="*/ 6183903 h 6183903"/>
                <a:gd name="connsiteX2" fmla="*/ 7330712 w 7330712"/>
                <a:gd name="connsiteY2" fmla="*/ 6143067 h 6183903"/>
                <a:gd name="connsiteX3" fmla="*/ 0 w 7330712"/>
                <a:gd name="connsiteY3" fmla="*/ 0 h 6183903"/>
                <a:gd name="connsiteX0" fmla="*/ 0 w 7374957"/>
                <a:gd name="connsiteY0" fmla="*/ 0 h 6183903"/>
                <a:gd name="connsiteX1" fmla="*/ 12526 w 7374957"/>
                <a:gd name="connsiteY1" fmla="*/ 6183903 h 6183903"/>
                <a:gd name="connsiteX2" fmla="*/ 7374957 w 7374957"/>
                <a:gd name="connsiteY2" fmla="*/ 6157815 h 6183903"/>
                <a:gd name="connsiteX3" fmla="*/ 0 w 7374957"/>
                <a:gd name="connsiteY3" fmla="*/ 0 h 6183903"/>
              </a:gdLst>
              <a:ahLst/>
              <a:cxnLst>
                <a:cxn ang="0">
                  <a:pos x="connsiteX0" y="connsiteY0"/>
                </a:cxn>
                <a:cxn ang="0">
                  <a:pos x="connsiteX1" y="connsiteY1"/>
                </a:cxn>
                <a:cxn ang="0">
                  <a:pos x="connsiteX2" y="connsiteY2"/>
                </a:cxn>
                <a:cxn ang="0">
                  <a:pos x="connsiteX3" y="connsiteY3"/>
                </a:cxn>
              </a:cxnLst>
              <a:rect l="l" t="t" r="r" b="b"/>
              <a:pathLst>
                <a:path w="7374957" h="6183903">
                  <a:moveTo>
                    <a:pt x="0" y="0"/>
                  </a:moveTo>
                  <a:cubicBezTo>
                    <a:pt x="4175" y="2029216"/>
                    <a:pt x="8351" y="4154687"/>
                    <a:pt x="12526" y="6183903"/>
                  </a:cubicBezTo>
                  <a:lnTo>
                    <a:pt x="7374957" y="6157815"/>
                  </a:lnTo>
                  <a:cubicBezTo>
                    <a:pt x="4984860" y="4120821"/>
                    <a:pt x="2390097" y="2036994"/>
                    <a:pt x="0" y="0"/>
                  </a:cubicBezTo>
                  <a:close/>
                </a:path>
              </a:pathLst>
            </a:cu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1D5C2D04-65B4-104D-8923-AE92AB669981}"/>
                </a:ext>
              </a:extLst>
            </p:cNvPr>
            <p:cNvSpPr/>
            <p:nvPr userDrawn="1"/>
          </p:nvSpPr>
          <p:spPr>
            <a:xfrm>
              <a:off x="3802" y="-4739"/>
              <a:ext cx="4457310" cy="1959052"/>
            </a:xfrm>
            <a:custGeom>
              <a:avLst/>
              <a:gdLst>
                <a:gd name="connsiteX0" fmla="*/ 0 w 5248405"/>
                <a:gd name="connsiteY0" fmla="*/ 0 h 2417523"/>
                <a:gd name="connsiteX1" fmla="*/ 0 w 5248405"/>
                <a:gd name="connsiteY1" fmla="*/ 2417523 h 2417523"/>
                <a:gd name="connsiteX2" fmla="*/ 5248405 w 5248405"/>
                <a:gd name="connsiteY2" fmla="*/ 0 h 2417523"/>
                <a:gd name="connsiteX3" fmla="*/ 0 w 5248405"/>
                <a:gd name="connsiteY3" fmla="*/ 0 h 2417523"/>
                <a:gd name="connsiteX0" fmla="*/ 0 w 939641"/>
                <a:gd name="connsiteY0" fmla="*/ 0 h 2417523"/>
                <a:gd name="connsiteX1" fmla="*/ 0 w 939641"/>
                <a:gd name="connsiteY1" fmla="*/ 2417523 h 2417523"/>
                <a:gd name="connsiteX2" fmla="*/ 939641 w 939641"/>
                <a:gd name="connsiteY2" fmla="*/ 277091 h 2417523"/>
                <a:gd name="connsiteX3" fmla="*/ 0 w 939641"/>
                <a:gd name="connsiteY3" fmla="*/ 0 h 2417523"/>
                <a:gd name="connsiteX0" fmla="*/ 0 w 2906986"/>
                <a:gd name="connsiteY0" fmla="*/ 0 h 2417523"/>
                <a:gd name="connsiteX1" fmla="*/ 0 w 2906986"/>
                <a:gd name="connsiteY1" fmla="*/ 2417523 h 2417523"/>
                <a:gd name="connsiteX2" fmla="*/ 2906986 w 2906986"/>
                <a:gd name="connsiteY2" fmla="*/ 0 h 2417523"/>
                <a:gd name="connsiteX3" fmla="*/ 0 w 2906986"/>
                <a:gd name="connsiteY3" fmla="*/ 0 h 2417523"/>
                <a:gd name="connsiteX0" fmla="*/ 0 w 3724404"/>
                <a:gd name="connsiteY0" fmla="*/ 41564 h 2459087"/>
                <a:gd name="connsiteX1" fmla="*/ 0 w 3724404"/>
                <a:gd name="connsiteY1" fmla="*/ 2459087 h 2459087"/>
                <a:gd name="connsiteX2" fmla="*/ 3724404 w 3724404"/>
                <a:gd name="connsiteY2" fmla="*/ 0 h 2459087"/>
                <a:gd name="connsiteX3" fmla="*/ 0 w 3724404"/>
                <a:gd name="connsiteY3" fmla="*/ 41564 h 2459087"/>
                <a:gd name="connsiteX0" fmla="*/ 0 w 3724404"/>
                <a:gd name="connsiteY0" fmla="*/ 41564 h 1378433"/>
                <a:gd name="connsiteX1" fmla="*/ 41564 w 3724404"/>
                <a:gd name="connsiteY1" fmla="*/ 1378433 h 1378433"/>
                <a:gd name="connsiteX2" fmla="*/ 3724404 w 3724404"/>
                <a:gd name="connsiteY2" fmla="*/ 0 h 1378433"/>
                <a:gd name="connsiteX3" fmla="*/ 0 w 3724404"/>
                <a:gd name="connsiteY3" fmla="*/ 41564 h 1378433"/>
                <a:gd name="connsiteX0" fmla="*/ 0 w 3724404"/>
                <a:gd name="connsiteY0" fmla="*/ 41564 h 1932615"/>
                <a:gd name="connsiteX1" fmla="*/ 41564 w 3724404"/>
                <a:gd name="connsiteY1" fmla="*/ 1932615 h 1932615"/>
                <a:gd name="connsiteX2" fmla="*/ 3724404 w 3724404"/>
                <a:gd name="connsiteY2" fmla="*/ 0 h 1932615"/>
                <a:gd name="connsiteX3" fmla="*/ 0 w 3724404"/>
                <a:gd name="connsiteY3" fmla="*/ 41564 h 1932615"/>
                <a:gd name="connsiteX0" fmla="*/ 0 w 3724404"/>
                <a:gd name="connsiteY0" fmla="*/ 41564 h 1969191"/>
                <a:gd name="connsiteX1" fmla="*/ 14132 w 3724404"/>
                <a:gd name="connsiteY1" fmla="*/ 1969191 h 1969191"/>
                <a:gd name="connsiteX2" fmla="*/ 3724404 w 3724404"/>
                <a:gd name="connsiteY2" fmla="*/ 0 h 1969191"/>
                <a:gd name="connsiteX3" fmla="*/ 0 w 3724404"/>
                <a:gd name="connsiteY3" fmla="*/ 41564 h 1969191"/>
                <a:gd name="connsiteX0" fmla="*/ 13300 w 3737704"/>
                <a:gd name="connsiteY0" fmla="*/ 41564 h 1987479"/>
                <a:gd name="connsiteX1" fmla="*/ 0 w 3737704"/>
                <a:gd name="connsiteY1" fmla="*/ 1987479 h 1987479"/>
                <a:gd name="connsiteX2" fmla="*/ 3737704 w 3737704"/>
                <a:gd name="connsiteY2" fmla="*/ 0 h 1987479"/>
                <a:gd name="connsiteX3" fmla="*/ 13300 w 3737704"/>
                <a:gd name="connsiteY3" fmla="*/ 41564 h 1987479"/>
                <a:gd name="connsiteX0" fmla="*/ 887 w 3725291"/>
                <a:gd name="connsiteY0" fmla="*/ 41564 h 1996623"/>
                <a:gd name="connsiteX1" fmla="*/ 5875 w 3725291"/>
                <a:gd name="connsiteY1" fmla="*/ 1996623 h 1996623"/>
                <a:gd name="connsiteX2" fmla="*/ 3725291 w 3725291"/>
                <a:gd name="connsiteY2" fmla="*/ 0 h 1996623"/>
                <a:gd name="connsiteX3" fmla="*/ 887 w 3725291"/>
                <a:gd name="connsiteY3" fmla="*/ 41564 h 1996623"/>
                <a:gd name="connsiteX0" fmla="*/ 4156 w 3719416"/>
                <a:gd name="connsiteY0" fmla="*/ 4988 h 1996623"/>
                <a:gd name="connsiteX1" fmla="*/ 0 w 3719416"/>
                <a:gd name="connsiteY1" fmla="*/ 1996623 h 1996623"/>
                <a:gd name="connsiteX2" fmla="*/ 3719416 w 3719416"/>
                <a:gd name="connsiteY2" fmla="*/ 0 h 1996623"/>
                <a:gd name="connsiteX3" fmla="*/ 4156 w 3719416"/>
                <a:gd name="connsiteY3" fmla="*/ 4988 h 1996623"/>
                <a:gd name="connsiteX0" fmla="*/ 571 w 3715831"/>
                <a:gd name="connsiteY0" fmla="*/ 4988 h 1978335"/>
                <a:gd name="connsiteX1" fmla="*/ 14703 w 3715831"/>
                <a:gd name="connsiteY1" fmla="*/ 1978335 h 1978335"/>
                <a:gd name="connsiteX2" fmla="*/ 3715831 w 3715831"/>
                <a:gd name="connsiteY2" fmla="*/ 0 h 1978335"/>
                <a:gd name="connsiteX3" fmla="*/ 571 w 3715831"/>
                <a:gd name="connsiteY3" fmla="*/ 4988 h 1978335"/>
                <a:gd name="connsiteX0" fmla="*/ 863 w 3716123"/>
                <a:gd name="connsiteY0" fmla="*/ 4988 h 1978335"/>
                <a:gd name="connsiteX1" fmla="*/ 14995 w 3716123"/>
                <a:gd name="connsiteY1" fmla="*/ 1978335 h 1978335"/>
                <a:gd name="connsiteX2" fmla="*/ 3716123 w 3716123"/>
                <a:gd name="connsiteY2" fmla="*/ 0 h 1978335"/>
                <a:gd name="connsiteX3" fmla="*/ 863 w 3716123"/>
                <a:gd name="connsiteY3" fmla="*/ 4988 h 1978335"/>
                <a:gd name="connsiteX0" fmla="*/ 3564 w 3718824"/>
                <a:gd name="connsiteY0" fmla="*/ 4988 h 1978335"/>
                <a:gd name="connsiteX1" fmla="*/ 17696 w 3718824"/>
                <a:gd name="connsiteY1" fmla="*/ 1978335 h 1978335"/>
                <a:gd name="connsiteX2" fmla="*/ 3718824 w 3718824"/>
                <a:gd name="connsiteY2" fmla="*/ 0 h 1978335"/>
                <a:gd name="connsiteX3" fmla="*/ 3564 w 3718824"/>
                <a:gd name="connsiteY3" fmla="*/ 4988 h 1978335"/>
                <a:gd name="connsiteX0" fmla="*/ 63272 w 3778532"/>
                <a:gd name="connsiteY0" fmla="*/ 4988 h 1987479"/>
                <a:gd name="connsiteX1" fmla="*/ 4252 w 3778532"/>
                <a:gd name="connsiteY1" fmla="*/ 1987479 h 1987479"/>
                <a:gd name="connsiteX2" fmla="*/ 3778532 w 3778532"/>
                <a:gd name="connsiteY2" fmla="*/ 0 h 1987479"/>
                <a:gd name="connsiteX3" fmla="*/ 63272 w 3778532"/>
                <a:gd name="connsiteY3" fmla="*/ 4988 h 1987479"/>
                <a:gd name="connsiteX0" fmla="*/ 59020 w 3774280"/>
                <a:gd name="connsiteY0" fmla="*/ 4988 h 1987479"/>
                <a:gd name="connsiteX1" fmla="*/ 0 w 3774280"/>
                <a:gd name="connsiteY1" fmla="*/ 1987479 h 1987479"/>
                <a:gd name="connsiteX2" fmla="*/ 3774280 w 3774280"/>
                <a:gd name="connsiteY2" fmla="*/ 0 h 1987479"/>
                <a:gd name="connsiteX3" fmla="*/ 59020 w 3774280"/>
                <a:gd name="connsiteY3" fmla="*/ 4988 h 1987479"/>
                <a:gd name="connsiteX0" fmla="*/ 571 w 3715831"/>
                <a:gd name="connsiteY0" fmla="*/ 4988 h 1987479"/>
                <a:gd name="connsiteX1" fmla="*/ 14703 w 3715831"/>
                <a:gd name="connsiteY1" fmla="*/ 1987479 h 1987479"/>
                <a:gd name="connsiteX2" fmla="*/ 3715831 w 3715831"/>
                <a:gd name="connsiteY2" fmla="*/ 0 h 1987479"/>
                <a:gd name="connsiteX3" fmla="*/ 571 w 3715831"/>
                <a:gd name="connsiteY3" fmla="*/ 4988 h 1987479"/>
                <a:gd name="connsiteX0" fmla="*/ 99576 w 3814836"/>
                <a:gd name="connsiteY0" fmla="*/ 4988 h 1954314"/>
                <a:gd name="connsiteX1" fmla="*/ 0 w 3814836"/>
                <a:gd name="connsiteY1" fmla="*/ 1954314 h 1954314"/>
                <a:gd name="connsiteX2" fmla="*/ 3814836 w 3814836"/>
                <a:gd name="connsiteY2" fmla="*/ 0 h 1954314"/>
                <a:gd name="connsiteX3" fmla="*/ 99576 w 3814836"/>
                <a:gd name="connsiteY3" fmla="*/ 4988 h 1954314"/>
                <a:gd name="connsiteX0" fmla="*/ 1289 w 3816043"/>
                <a:gd name="connsiteY0" fmla="*/ 250 h 1954314"/>
                <a:gd name="connsiteX1" fmla="*/ 1207 w 3816043"/>
                <a:gd name="connsiteY1" fmla="*/ 1954314 h 1954314"/>
                <a:gd name="connsiteX2" fmla="*/ 3816043 w 3816043"/>
                <a:gd name="connsiteY2" fmla="*/ 0 h 1954314"/>
                <a:gd name="connsiteX3" fmla="*/ 1289 w 3816043"/>
                <a:gd name="connsiteY3" fmla="*/ 250 h 1954314"/>
                <a:gd name="connsiteX0" fmla="*/ 906 w 3815660"/>
                <a:gd name="connsiteY0" fmla="*/ 250 h 1959052"/>
                <a:gd name="connsiteX1" fmla="*/ 5561 w 3815660"/>
                <a:gd name="connsiteY1" fmla="*/ 1959052 h 1959052"/>
                <a:gd name="connsiteX2" fmla="*/ 3815660 w 3815660"/>
                <a:gd name="connsiteY2" fmla="*/ 0 h 1959052"/>
                <a:gd name="connsiteX3" fmla="*/ 906 w 3815660"/>
                <a:gd name="connsiteY3" fmla="*/ 250 h 1959052"/>
                <a:gd name="connsiteX0" fmla="*/ 1902 w 3816656"/>
                <a:gd name="connsiteY0" fmla="*/ 250 h 1959052"/>
                <a:gd name="connsiteX1" fmla="*/ 6557 w 3816656"/>
                <a:gd name="connsiteY1" fmla="*/ 1959052 h 1959052"/>
                <a:gd name="connsiteX2" fmla="*/ 3816656 w 3816656"/>
                <a:gd name="connsiteY2" fmla="*/ 0 h 1959052"/>
                <a:gd name="connsiteX3" fmla="*/ 1902 w 3816656"/>
                <a:gd name="connsiteY3" fmla="*/ 250 h 1959052"/>
                <a:gd name="connsiteX0" fmla="*/ 879 w 3815633"/>
                <a:gd name="connsiteY0" fmla="*/ 250 h 1845344"/>
                <a:gd name="connsiteX1" fmla="*/ 15010 w 3815633"/>
                <a:gd name="connsiteY1" fmla="*/ 1845344 h 1845344"/>
                <a:gd name="connsiteX2" fmla="*/ 3815633 w 3815633"/>
                <a:gd name="connsiteY2" fmla="*/ 0 h 1845344"/>
                <a:gd name="connsiteX3" fmla="*/ 879 w 3815633"/>
                <a:gd name="connsiteY3" fmla="*/ 250 h 1845344"/>
                <a:gd name="connsiteX0" fmla="*/ 1902 w 3816656"/>
                <a:gd name="connsiteY0" fmla="*/ 250 h 1954314"/>
                <a:gd name="connsiteX1" fmla="*/ 6558 w 3816656"/>
                <a:gd name="connsiteY1" fmla="*/ 1954314 h 1954314"/>
                <a:gd name="connsiteX2" fmla="*/ 3816656 w 3816656"/>
                <a:gd name="connsiteY2" fmla="*/ 0 h 1954314"/>
                <a:gd name="connsiteX3" fmla="*/ 1902 w 3816656"/>
                <a:gd name="connsiteY3" fmla="*/ 250 h 1954314"/>
                <a:gd name="connsiteX0" fmla="*/ 3108 w 3817862"/>
                <a:gd name="connsiteY0" fmla="*/ 250 h 1954314"/>
                <a:gd name="connsiteX1" fmla="*/ 7764 w 3817862"/>
                <a:gd name="connsiteY1" fmla="*/ 1954314 h 1954314"/>
                <a:gd name="connsiteX2" fmla="*/ 3817862 w 3817862"/>
                <a:gd name="connsiteY2" fmla="*/ 0 h 1954314"/>
                <a:gd name="connsiteX3" fmla="*/ 3108 w 3817862"/>
                <a:gd name="connsiteY3" fmla="*/ 250 h 1954314"/>
                <a:gd name="connsiteX0" fmla="*/ 3108 w 3770484"/>
                <a:gd name="connsiteY0" fmla="*/ 52366 h 2006430"/>
                <a:gd name="connsiteX1" fmla="*/ 7764 w 3770484"/>
                <a:gd name="connsiteY1" fmla="*/ 2006430 h 2006430"/>
                <a:gd name="connsiteX2" fmla="*/ 3770484 w 3770484"/>
                <a:gd name="connsiteY2" fmla="*/ 0 h 2006430"/>
                <a:gd name="connsiteX3" fmla="*/ 3108 w 3770484"/>
                <a:gd name="connsiteY3" fmla="*/ 52366 h 2006430"/>
                <a:gd name="connsiteX0" fmla="*/ 3108 w 3756270"/>
                <a:gd name="connsiteY0" fmla="*/ 4988 h 1959052"/>
                <a:gd name="connsiteX1" fmla="*/ 7764 w 3756270"/>
                <a:gd name="connsiteY1" fmla="*/ 1959052 h 1959052"/>
                <a:gd name="connsiteX2" fmla="*/ 3756270 w 3756270"/>
                <a:gd name="connsiteY2" fmla="*/ 0 h 1959052"/>
                <a:gd name="connsiteX3" fmla="*/ 3108 w 3756270"/>
                <a:gd name="connsiteY3" fmla="*/ 4988 h 1959052"/>
                <a:gd name="connsiteX0" fmla="*/ 3108 w 3756270"/>
                <a:gd name="connsiteY0" fmla="*/ 4988 h 1959052"/>
                <a:gd name="connsiteX1" fmla="*/ 7764 w 3756270"/>
                <a:gd name="connsiteY1" fmla="*/ 1959052 h 1959052"/>
                <a:gd name="connsiteX2" fmla="*/ 3756270 w 3756270"/>
                <a:gd name="connsiteY2" fmla="*/ 0 h 1959052"/>
                <a:gd name="connsiteX3" fmla="*/ 3108 w 3756270"/>
                <a:gd name="connsiteY3" fmla="*/ 4988 h 1959052"/>
                <a:gd name="connsiteX0" fmla="*/ 3108 w 5066910"/>
                <a:gd name="connsiteY0" fmla="*/ 0 h 1954064"/>
                <a:gd name="connsiteX1" fmla="*/ 7764 w 5066910"/>
                <a:gd name="connsiteY1" fmla="*/ 1954064 h 1954064"/>
                <a:gd name="connsiteX2" fmla="*/ 5066910 w 5066910"/>
                <a:gd name="connsiteY2" fmla="*/ 10252 h 1954064"/>
                <a:gd name="connsiteX3" fmla="*/ 3108 w 5066910"/>
                <a:gd name="connsiteY3" fmla="*/ 0 h 1954064"/>
                <a:gd name="connsiteX0" fmla="*/ 3108 w 4457310"/>
                <a:gd name="connsiteY0" fmla="*/ 4988 h 1959052"/>
                <a:gd name="connsiteX1" fmla="*/ 7764 w 4457310"/>
                <a:gd name="connsiteY1" fmla="*/ 1959052 h 1959052"/>
                <a:gd name="connsiteX2" fmla="*/ 4457310 w 4457310"/>
                <a:gd name="connsiteY2" fmla="*/ 0 h 1959052"/>
                <a:gd name="connsiteX3" fmla="*/ 3108 w 4457310"/>
                <a:gd name="connsiteY3" fmla="*/ 4988 h 1959052"/>
              </a:gdLst>
              <a:ahLst/>
              <a:cxnLst>
                <a:cxn ang="0">
                  <a:pos x="connsiteX0" y="connsiteY0"/>
                </a:cxn>
                <a:cxn ang="0">
                  <a:pos x="connsiteX1" y="connsiteY1"/>
                </a:cxn>
                <a:cxn ang="0">
                  <a:pos x="connsiteX2" y="connsiteY2"/>
                </a:cxn>
                <a:cxn ang="0">
                  <a:pos x="connsiteX3" y="connsiteY3"/>
                </a:cxn>
              </a:cxnLst>
              <a:rect l="l" t="t" r="r" b="b"/>
              <a:pathLst>
                <a:path w="4457310" h="1959052">
                  <a:moveTo>
                    <a:pt x="3108" y="4988"/>
                  </a:moveTo>
                  <a:cubicBezTo>
                    <a:pt x="-1325" y="653626"/>
                    <a:pt x="-2017" y="1510682"/>
                    <a:pt x="7764" y="1959052"/>
                  </a:cubicBezTo>
                  <a:lnTo>
                    <a:pt x="4457310" y="0"/>
                  </a:lnTo>
                  <a:lnTo>
                    <a:pt x="3108" y="498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643F332E-7440-FD46-8D65-36ACC4528204}"/>
              </a:ext>
            </a:extLst>
          </p:cNvPr>
          <p:cNvSpPr txBox="1"/>
          <p:nvPr userDrawn="1"/>
        </p:nvSpPr>
        <p:spPr>
          <a:xfrm>
            <a:off x="267286" y="-1125415"/>
            <a:ext cx="0" cy="0"/>
          </a:xfrm>
          <a:prstGeom prst="rect">
            <a:avLst/>
          </a:prstGeom>
        </p:spPr>
        <p:txBody>
          <a:bodyPr vert="horz" wrap="none" lIns="91440" tIns="45720" rIns="91440" bIns="45720" rtlCol="0">
            <a:normAutofit fontScale="25000" lnSpcReduction="20000"/>
          </a:bodyPr>
          <a:lstStyle/>
          <a:p>
            <a:endParaRPr lang="en-US" sz="1800" dirty="0"/>
          </a:p>
        </p:txBody>
      </p:sp>
      <p:sp>
        <p:nvSpPr>
          <p:cNvPr id="15" name="Title 1"/>
          <p:cNvSpPr>
            <a:spLocks noGrp="1"/>
          </p:cNvSpPr>
          <p:nvPr>
            <p:ph type="title" hasCustomPrompt="1"/>
          </p:nvPr>
        </p:nvSpPr>
        <p:spPr>
          <a:xfrm>
            <a:off x="508132" y="2300639"/>
            <a:ext cx="5191628" cy="2427700"/>
          </a:xfrm>
        </p:spPr>
        <p:txBody>
          <a:bodyPr anchor="ctr">
            <a:noAutofit/>
          </a:bodyPr>
          <a:lstStyle>
            <a:lvl1pPr>
              <a:defRPr sz="6000" spc="0">
                <a:solidFill>
                  <a:schemeClr val="bg1"/>
                </a:solidFill>
              </a:defRPr>
            </a:lvl1pPr>
          </a:lstStyle>
          <a:p>
            <a:r>
              <a:rPr lang="en-US" dirty="0"/>
              <a:t>SECTION</a:t>
            </a:r>
            <a:br>
              <a:rPr lang="en-US" dirty="0"/>
            </a:br>
            <a:r>
              <a:rPr lang="en-US" dirty="0"/>
              <a:t>TITLE</a:t>
            </a:r>
          </a:p>
        </p:txBody>
      </p:sp>
      <p:pic>
        <p:nvPicPr>
          <p:cNvPr id="13" name="Picture 12">
            <a:extLst>
              <a:ext uri="{FF2B5EF4-FFF2-40B4-BE49-F238E27FC236}">
                <a16:creationId xmlns:a16="http://schemas.microsoft.com/office/drawing/2014/main" id="{126CBB7F-CCCD-C640-8934-3063B416B29B}"/>
              </a:ext>
            </a:extLst>
          </p:cNvPr>
          <p:cNvPicPr>
            <a:picLocks noChangeAspect="1"/>
          </p:cNvPicPr>
          <p:nvPr userDrawn="1"/>
        </p:nvPicPr>
        <p:blipFill>
          <a:blip r:embed="rId3"/>
          <a:stretch>
            <a:fillRect/>
          </a:stretch>
        </p:blipFill>
        <p:spPr>
          <a:xfrm>
            <a:off x="482203" y="5567082"/>
            <a:ext cx="3696696" cy="821489"/>
          </a:xfrm>
          <a:prstGeom prst="rect">
            <a:avLst/>
          </a:prstGeom>
        </p:spPr>
      </p:pic>
    </p:spTree>
    <p:extLst>
      <p:ext uri="{BB962C8B-B14F-4D97-AF65-F5344CB8AC3E}">
        <p14:creationId xmlns:p14="http://schemas.microsoft.com/office/powerpoint/2010/main" val="4198337669"/>
      </p:ext>
    </p:extLst>
  </p:cSld>
  <p:clrMapOvr>
    <a:masterClrMapping/>
  </p:clrMapOvr>
  <p:extLst>
    <p:ext uri="{DCECCB84-F9BA-43D5-87BE-67443E8EF086}">
      <p15:sldGuideLst xmlns:p15="http://schemas.microsoft.com/office/powerpoint/2012/main">
        <p15:guide id="1" orient="horz" pos="2160">
          <p15:clr>
            <a:srgbClr val="FBAE40"/>
          </p15:clr>
        </p15:guide>
        <p15:guide id="2" pos="487">
          <p15:clr>
            <a:srgbClr val="FBAE40"/>
          </p15:clr>
        </p15:guide>
        <p15:guide id="3" pos="3840">
          <p15:clr>
            <a:srgbClr val="FBAE40"/>
          </p15:clr>
        </p15:guide>
        <p15:guide id="4" pos="7392">
          <p15:clr>
            <a:srgbClr val="FBAE40"/>
          </p15:clr>
        </p15:guide>
        <p15:guide id="5" pos="30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reak_0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10635-28F2-A144-AA0E-45D36EBBBE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41" y="0"/>
            <a:ext cx="12195609" cy="6857486"/>
          </a:xfrm>
          <a:prstGeom prst="rect">
            <a:avLst/>
          </a:prstGeom>
        </p:spPr>
      </p:pic>
      <p:sp>
        <p:nvSpPr>
          <p:cNvPr id="12" name="Rectangle 11">
            <a:extLst>
              <a:ext uri="{FF2B5EF4-FFF2-40B4-BE49-F238E27FC236}">
                <a16:creationId xmlns:a16="http://schemas.microsoft.com/office/drawing/2014/main" id="{BEDDE099-A7C7-2640-A3B2-807E0D2DF3D7}"/>
              </a:ext>
            </a:extLst>
          </p:cNvPr>
          <p:cNvSpPr/>
          <p:nvPr userDrawn="1"/>
        </p:nvSpPr>
        <p:spPr>
          <a:xfrm>
            <a:off x="-7018" y="0"/>
            <a:ext cx="9426789" cy="6858000"/>
          </a:xfrm>
          <a:prstGeom prst="rect">
            <a:avLst/>
          </a:prstGeom>
          <a:gradFill flip="none" rotWithShape="1">
            <a:gsLst>
              <a:gs pos="24000">
                <a:srgbClr val="003359">
                  <a:alpha val="80000"/>
                </a:srgbClr>
              </a:gs>
              <a:gs pos="68000">
                <a:srgbClr val="003359">
                  <a:alpha val="30000"/>
                </a:srgbClr>
              </a:gs>
              <a:gs pos="300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2FDFD7B-7856-3D48-9C72-2C9D44A12922}"/>
              </a:ext>
            </a:extLst>
          </p:cNvPr>
          <p:cNvGrpSpPr/>
          <p:nvPr userDrawn="1"/>
        </p:nvGrpSpPr>
        <p:grpSpPr>
          <a:xfrm>
            <a:off x="-941" y="-4739"/>
            <a:ext cx="12195609" cy="6888546"/>
            <a:chOff x="-941" y="-4739"/>
            <a:chExt cx="12195609" cy="6888546"/>
          </a:xfrm>
        </p:grpSpPr>
        <p:sp>
          <p:nvSpPr>
            <p:cNvPr id="14" name="Freeform 13">
              <a:extLst>
                <a:ext uri="{FF2B5EF4-FFF2-40B4-BE49-F238E27FC236}">
                  <a16:creationId xmlns:a16="http://schemas.microsoft.com/office/drawing/2014/main" id="{D8AA03D4-FA12-1D46-AF81-3BDA7DF168D7}"/>
                </a:ext>
              </a:extLst>
            </p:cNvPr>
            <p:cNvSpPr/>
            <p:nvPr userDrawn="1"/>
          </p:nvSpPr>
          <p:spPr>
            <a:xfrm>
              <a:off x="6085107" y="4887822"/>
              <a:ext cx="6109561" cy="1969664"/>
            </a:xfrm>
            <a:custGeom>
              <a:avLst/>
              <a:gdLst>
                <a:gd name="connsiteX0" fmla="*/ 7440706 w 7494494"/>
                <a:gd name="connsiteY0" fmla="*/ 0 h 1792941"/>
                <a:gd name="connsiteX1" fmla="*/ 0 w 7494494"/>
                <a:gd name="connsiteY1" fmla="*/ 1775011 h 1792941"/>
                <a:gd name="connsiteX2" fmla="*/ 7476565 w 7494494"/>
                <a:gd name="connsiteY2" fmla="*/ 1792941 h 1792941"/>
                <a:gd name="connsiteX3" fmla="*/ 7494494 w 7494494"/>
                <a:gd name="connsiteY3" fmla="*/ 17929 h 1792941"/>
                <a:gd name="connsiteX4" fmla="*/ 7494494 w 7494494"/>
                <a:gd name="connsiteY4" fmla="*/ 17929 h 1792941"/>
                <a:gd name="connsiteX0" fmla="*/ 7458636 w 7512424"/>
                <a:gd name="connsiteY0" fmla="*/ 0 h 1792941"/>
                <a:gd name="connsiteX1" fmla="*/ 0 w 7512424"/>
                <a:gd name="connsiteY1" fmla="*/ 1775011 h 1792941"/>
                <a:gd name="connsiteX2" fmla="*/ 7494495 w 7512424"/>
                <a:gd name="connsiteY2" fmla="*/ 1792941 h 1792941"/>
                <a:gd name="connsiteX3" fmla="*/ 7512424 w 7512424"/>
                <a:gd name="connsiteY3" fmla="*/ 17929 h 1792941"/>
                <a:gd name="connsiteX4" fmla="*/ 7512424 w 7512424"/>
                <a:gd name="connsiteY4" fmla="*/ 17929 h 1792941"/>
                <a:gd name="connsiteX0" fmla="*/ 7458636 w 8050306"/>
                <a:gd name="connsiteY0" fmla="*/ 92372 h 1885313"/>
                <a:gd name="connsiteX1" fmla="*/ 0 w 8050306"/>
                <a:gd name="connsiteY1" fmla="*/ 1867383 h 1885313"/>
                <a:gd name="connsiteX2" fmla="*/ 7494495 w 8050306"/>
                <a:gd name="connsiteY2" fmla="*/ 1885313 h 1885313"/>
                <a:gd name="connsiteX3" fmla="*/ 7512424 w 8050306"/>
                <a:gd name="connsiteY3" fmla="*/ 110301 h 1885313"/>
                <a:gd name="connsiteX4" fmla="*/ 8050306 w 8050306"/>
                <a:gd name="connsiteY4" fmla="*/ 199948 h 1885313"/>
                <a:gd name="connsiteX0" fmla="*/ 7458636 w 7512424"/>
                <a:gd name="connsiteY0" fmla="*/ 0 h 1792941"/>
                <a:gd name="connsiteX1" fmla="*/ 0 w 7512424"/>
                <a:gd name="connsiteY1" fmla="*/ 1775011 h 1792941"/>
                <a:gd name="connsiteX2" fmla="*/ 7494495 w 7512424"/>
                <a:gd name="connsiteY2" fmla="*/ 1792941 h 1792941"/>
                <a:gd name="connsiteX3" fmla="*/ 7512424 w 7512424"/>
                <a:gd name="connsiteY3" fmla="*/ 17929 h 1792941"/>
                <a:gd name="connsiteX0" fmla="*/ 7458636 w 7494495"/>
                <a:gd name="connsiteY0" fmla="*/ 0 h 1792941"/>
                <a:gd name="connsiteX1" fmla="*/ 0 w 7494495"/>
                <a:gd name="connsiteY1" fmla="*/ 1775011 h 1792941"/>
                <a:gd name="connsiteX2" fmla="*/ 7494495 w 7494495"/>
                <a:gd name="connsiteY2" fmla="*/ 1792941 h 1792941"/>
                <a:gd name="connsiteX0" fmla="*/ 7508740 w 7508740"/>
                <a:gd name="connsiteY0" fmla="*/ 0 h 1817993"/>
                <a:gd name="connsiteX1" fmla="*/ 0 w 7508740"/>
                <a:gd name="connsiteY1" fmla="*/ 1800063 h 1817993"/>
                <a:gd name="connsiteX2" fmla="*/ 7494495 w 7508740"/>
                <a:gd name="connsiteY2" fmla="*/ 1817993 h 1817993"/>
                <a:gd name="connsiteX0" fmla="*/ 7521266 w 7521266"/>
                <a:gd name="connsiteY0" fmla="*/ 0 h 1837642"/>
                <a:gd name="connsiteX1" fmla="*/ 0 w 7521266"/>
                <a:gd name="connsiteY1" fmla="*/ 1837642 h 1837642"/>
                <a:gd name="connsiteX2" fmla="*/ 7507021 w 7521266"/>
                <a:gd name="connsiteY2" fmla="*/ 1817993 h 1837642"/>
                <a:gd name="connsiteX0" fmla="*/ 7521266 w 7521266"/>
                <a:gd name="connsiteY0" fmla="*/ 0 h 1855571"/>
                <a:gd name="connsiteX1" fmla="*/ 0 w 7521266"/>
                <a:gd name="connsiteY1" fmla="*/ 1837642 h 1855571"/>
                <a:gd name="connsiteX2" fmla="*/ 7507021 w 7521266"/>
                <a:gd name="connsiteY2" fmla="*/ 1855571 h 1855571"/>
                <a:gd name="connsiteX0" fmla="*/ 7484196 w 7484196"/>
                <a:gd name="connsiteY0" fmla="*/ 0 h 1855571"/>
                <a:gd name="connsiteX1" fmla="*/ 0 w 7484196"/>
                <a:gd name="connsiteY1" fmla="*/ 1281587 h 1855571"/>
                <a:gd name="connsiteX2" fmla="*/ 7469951 w 7484196"/>
                <a:gd name="connsiteY2" fmla="*/ 1855571 h 1855571"/>
                <a:gd name="connsiteX0" fmla="*/ 7508909 w 7508909"/>
                <a:gd name="connsiteY0" fmla="*/ 0 h 1855571"/>
                <a:gd name="connsiteX1" fmla="*/ 0 w 7508909"/>
                <a:gd name="connsiteY1" fmla="*/ 1837641 h 1855571"/>
                <a:gd name="connsiteX2" fmla="*/ 7494664 w 7508909"/>
                <a:gd name="connsiteY2" fmla="*/ 1855571 h 1855571"/>
                <a:gd name="connsiteX0" fmla="*/ 7508909 w 7508909"/>
                <a:gd name="connsiteY0" fmla="*/ 0 h 1837641"/>
                <a:gd name="connsiteX1" fmla="*/ 0 w 7508909"/>
                <a:gd name="connsiteY1" fmla="*/ 1837641 h 1837641"/>
                <a:gd name="connsiteX2" fmla="*/ 7358740 w 7508909"/>
                <a:gd name="connsiteY2" fmla="*/ 1361301 h 1837641"/>
                <a:gd name="connsiteX0" fmla="*/ 7508909 w 7531735"/>
                <a:gd name="connsiteY0" fmla="*/ 0 h 1837641"/>
                <a:gd name="connsiteX1" fmla="*/ 0 w 7531735"/>
                <a:gd name="connsiteY1" fmla="*/ 1837641 h 1837641"/>
                <a:gd name="connsiteX2" fmla="*/ 7531735 w 7531735"/>
                <a:gd name="connsiteY2" fmla="*/ 1830858 h 1837641"/>
                <a:gd name="connsiteX0" fmla="*/ 7508909 w 7531735"/>
                <a:gd name="connsiteY0" fmla="*/ 0 h 1837641"/>
                <a:gd name="connsiteX1" fmla="*/ 0 w 7531735"/>
                <a:gd name="connsiteY1" fmla="*/ 1837641 h 1837641"/>
                <a:gd name="connsiteX2" fmla="*/ 7531735 w 7531735"/>
                <a:gd name="connsiteY2" fmla="*/ 1830858 h 1837641"/>
                <a:gd name="connsiteX0" fmla="*/ 7508909 w 7531735"/>
                <a:gd name="connsiteY0" fmla="*/ 0 h 1837641"/>
                <a:gd name="connsiteX1" fmla="*/ 0 w 7531735"/>
                <a:gd name="connsiteY1" fmla="*/ 1837641 h 1837641"/>
                <a:gd name="connsiteX2" fmla="*/ 7531735 w 7531735"/>
                <a:gd name="connsiteY2" fmla="*/ 1694934 h 1837641"/>
                <a:gd name="connsiteX0" fmla="*/ 7508909 w 7508909"/>
                <a:gd name="connsiteY0" fmla="*/ 0 h 1837641"/>
                <a:gd name="connsiteX1" fmla="*/ 0 w 7508909"/>
                <a:gd name="connsiteY1" fmla="*/ 1837641 h 1837641"/>
                <a:gd name="connsiteX2" fmla="*/ 7507021 w 7508909"/>
                <a:gd name="connsiteY2" fmla="*/ 1830858 h 1837641"/>
                <a:gd name="connsiteX0" fmla="*/ 7496552 w 7496552"/>
                <a:gd name="connsiteY0" fmla="*/ 0 h 1837641"/>
                <a:gd name="connsiteX1" fmla="*/ 0 w 7496552"/>
                <a:gd name="connsiteY1" fmla="*/ 1837641 h 1837641"/>
                <a:gd name="connsiteX2" fmla="*/ 7494664 w 7496552"/>
                <a:gd name="connsiteY2" fmla="*/ 1830858 h 1837641"/>
                <a:gd name="connsiteX0" fmla="*/ 7496552 w 7496552"/>
                <a:gd name="connsiteY0" fmla="*/ 0 h 1837641"/>
                <a:gd name="connsiteX1" fmla="*/ 0 w 7496552"/>
                <a:gd name="connsiteY1" fmla="*/ 1837641 h 1837641"/>
                <a:gd name="connsiteX2" fmla="*/ 7494664 w 7496552"/>
                <a:gd name="connsiteY2" fmla="*/ 1830858 h 1837641"/>
                <a:gd name="connsiteX0" fmla="*/ 7496552 w 7496552"/>
                <a:gd name="connsiteY0" fmla="*/ 0 h 1837641"/>
                <a:gd name="connsiteX1" fmla="*/ 0 w 7496552"/>
                <a:gd name="connsiteY1" fmla="*/ 1837641 h 1837641"/>
                <a:gd name="connsiteX2" fmla="*/ 7494664 w 7496552"/>
                <a:gd name="connsiteY2" fmla="*/ 1830858 h 1837641"/>
                <a:gd name="connsiteX0" fmla="*/ 7496552 w 7496552"/>
                <a:gd name="connsiteY0" fmla="*/ 0 h 1837641"/>
                <a:gd name="connsiteX1" fmla="*/ 0 w 7496552"/>
                <a:gd name="connsiteY1" fmla="*/ 1837641 h 1837641"/>
                <a:gd name="connsiteX2" fmla="*/ 7445237 w 7496552"/>
                <a:gd name="connsiteY2" fmla="*/ 1559010 h 1837641"/>
                <a:gd name="connsiteX0" fmla="*/ 7496552 w 7496552"/>
                <a:gd name="connsiteY0" fmla="*/ 0 h 1837641"/>
                <a:gd name="connsiteX1" fmla="*/ 0 w 7496552"/>
                <a:gd name="connsiteY1" fmla="*/ 1837641 h 1837641"/>
                <a:gd name="connsiteX2" fmla="*/ 7494664 w 7496552"/>
                <a:gd name="connsiteY2" fmla="*/ 1830859 h 1837641"/>
                <a:gd name="connsiteX0" fmla="*/ 7496552 w 7496552"/>
                <a:gd name="connsiteY0" fmla="*/ 0 h 1830859"/>
                <a:gd name="connsiteX1" fmla="*/ 0 w 7496552"/>
                <a:gd name="connsiteY1" fmla="*/ 1800571 h 1830859"/>
                <a:gd name="connsiteX2" fmla="*/ 7494664 w 7496552"/>
                <a:gd name="connsiteY2" fmla="*/ 1830859 h 1830859"/>
                <a:gd name="connsiteX0" fmla="*/ 7496552 w 7507020"/>
                <a:gd name="connsiteY0" fmla="*/ 0 h 1800571"/>
                <a:gd name="connsiteX1" fmla="*/ 0 w 7507020"/>
                <a:gd name="connsiteY1" fmla="*/ 1800571 h 1800571"/>
                <a:gd name="connsiteX2" fmla="*/ 7507020 w 7507020"/>
                <a:gd name="connsiteY2" fmla="*/ 1682578 h 1800571"/>
                <a:gd name="connsiteX0" fmla="*/ 7496552 w 7496552"/>
                <a:gd name="connsiteY0" fmla="*/ 0 h 1830859"/>
                <a:gd name="connsiteX1" fmla="*/ 0 w 7496552"/>
                <a:gd name="connsiteY1" fmla="*/ 1800571 h 1830859"/>
                <a:gd name="connsiteX2" fmla="*/ 7494664 w 7496552"/>
                <a:gd name="connsiteY2" fmla="*/ 1830859 h 1830859"/>
                <a:gd name="connsiteX0" fmla="*/ 7521266 w 7521266"/>
                <a:gd name="connsiteY0" fmla="*/ 0 h 1830859"/>
                <a:gd name="connsiteX1" fmla="*/ 0 w 7521266"/>
                <a:gd name="connsiteY1" fmla="*/ 1825285 h 1830859"/>
                <a:gd name="connsiteX2" fmla="*/ 7519378 w 7521266"/>
                <a:gd name="connsiteY2" fmla="*/ 1830859 h 1830859"/>
                <a:gd name="connsiteX0" fmla="*/ 7489182 w 7519378"/>
                <a:gd name="connsiteY0" fmla="*/ 0 h 2167743"/>
                <a:gd name="connsiteX1" fmla="*/ 0 w 7519378"/>
                <a:gd name="connsiteY1" fmla="*/ 2162169 h 2167743"/>
                <a:gd name="connsiteX2" fmla="*/ 7519378 w 7519378"/>
                <a:gd name="connsiteY2" fmla="*/ 2167743 h 2167743"/>
                <a:gd name="connsiteX0" fmla="*/ 7521266 w 7521266"/>
                <a:gd name="connsiteY0" fmla="*/ 0 h 1991280"/>
                <a:gd name="connsiteX1" fmla="*/ 0 w 7521266"/>
                <a:gd name="connsiteY1" fmla="*/ 1985706 h 1991280"/>
                <a:gd name="connsiteX2" fmla="*/ 7519378 w 7521266"/>
                <a:gd name="connsiteY2" fmla="*/ 1991280 h 1991280"/>
                <a:gd name="connsiteX0" fmla="*/ 6093519 w 6093519"/>
                <a:gd name="connsiteY0" fmla="*/ 0 h 2017790"/>
                <a:gd name="connsiteX1" fmla="*/ 0 w 6093519"/>
                <a:gd name="connsiteY1" fmla="*/ 2017790 h 2017790"/>
                <a:gd name="connsiteX2" fmla="*/ 6091631 w 6093519"/>
                <a:gd name="connsiteY2" fmla="*/ 1991280 h 2017790"/>
                <a:gd name="connsiteX0" fmla="*/ 6109561 w 6109561"/>
                <a:gd name="connsiteY0" fmla="*/ 0 h 1991280"/>
                <a:gd name="connsiteX1" fmla="*/ 0 w 6109561"/>
                <a:gd name="connsiteY1" fmla="*/ 1969664 h 1991280"/>
                <a:gd name="connsiteX2" fmla="*/ 6107673 w 6109561"/>
                <a:gd name="connsiteY2" fmla="*/ 1991280 h 1991280"/>
                <a:gd name="connsiteX0" fmla="*/ 6109561 w 6109561"/>
                <a:gd name="connsiteY0" fmla="*/ 0 h 1969664"/>
                <a:gd name="connsiteX1" fmla="*/ 0 w 6109561"/>
                <a:gd name="connsiteY1" fmla="*/ 1969664 h 1969664"/>
                <a:gd name="connsiteX2" fmla="*/ 5754746 w 6109561"/>
                <a:gd name="connsiteY2" fmla="*/ 1606269 h 1969664"/>
                <a:gd name="connsiteX0" fmla="*/ 6109561 w 6109561"/>
                <a:gd name="connsiteY0" fmla="*/ 0 h 1969664"/>
                <a:gd name="connsiteX1" fmla="*/ 0 w 6109561"/>
                <a:gd name="connsiteY1" fmla="*/ 1969664 h 1969664"/>
                <a:gd name="connsiteX2" fmla="*/ 6091630 w 6109561"/>
                <a:gd name="connsiteY2" fmla="*/ 1959195 h 1969664"/>
              </a:gdLst>
              <a:ahLst/>
              <a:cxnLst>
                <a:cxn ang="0">
                  <a:pos x="connsiteX0" y="connsiteY0"/>
                </a:cxn>
                <a:cxn ang="0">
                  <a:pos x="connsiteX1" y="connsiteY1"/>
                </a:cxn>
                <a:cxn ang="0">
                  <a:pos x="connsiteX2" y="connsiteY2"/>
                </a:cxn>
              </a:cxnLst>
              <a:rect l="l" t="t" r="r" b="b"/>
              <a:pathLst>
                <a:path w="6109561" h="1969664">
                  <a:moveTo>
                    <a:pt x="6109561" y="0"/>
                  </a:moveTo>
                  <a:lnTo>
                    <a:pt x="0" y="1969664"/>
                  </a:lnTo>
                  <a:lnTo>
                    <a:pt x="6091630" y="1959195"/>
                  </a:lnTo>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6" name="Freeform 15">
              <a:extLst>
                <a:ext uri="{FF2B5EF4-FFF2-40B4-BE49-F238E27FC236}">
                  <a16:creationId xmlns:a16="http://schemas.microsoft.com/office/drawing/2014/main" id="{736F800C-06DE-EF4D-9C08-F216189B909C}"/>
                </a:ext>
              </a:extLst>
            </p:cNvPr>
            <p:cNvSpPr/>
            <p:nvPr userDrawn="1"/>
          </p:nvSpPr>
          <p:spPr>
            <a:xfrm>
              <a:off x="-941" y="699904"/>
              <a:ext cx="7374957" cy="6183903"/>
            </a:xfrm>
            <a:custGeom>
              <a:avLst/>
              <a:gdLst>
                <a:gd name="connsiteX0" fmla="*/ 0 w 7152362"/>
                <a:gd name="connsiteY0" fmla="*/ 0 h 6087649"/>
                <a:gd name="connsiteX1" fmla="*/ 12526 w 7152362"/>
                <a:gd name="connsiteY1" fmla="*/ 6087649 h 6087649"/>
                <a:gd name="connsiteX2" fmla="*/ 7152362 w 7152362"/>
                <a:gd name="connsiteY2" fmla="*/ 6075123 h 6087649"/>
                <a:gd name="connsiteX3" fmla="*/ 0 w 7152362"/>
                <a:gd name="connsiteY3" fmla="*/ 0 h 6087649"/>
                <a:gd name="connsiteX0" fmla="*/ 0 w 7170291"/>
                <a:gd name="connsiteY0" fmla="*/ 0 h 6110982"/>
                <a:gd name="connsiteX1" fmla="*/ 12526 w 7170291"/>
                <a:gd name="connsiteY1" fmla="*/ 6087649 h 6110982"/>
                <a:gd name="connsiteX2" fmla="*/ 7170291 w 7170291"/>
                <a:gd name="connsiteY2" fmla="*/ 6110982 h 6110982"/>
                <a:gd name="connsiteX3" fmla="*/ 0 w 7170291"/>
                <a:gd name="connsiteY3" fmla="*/ 0 h 6110982"/>
                <a:gd name="connsiteX0" fmla="*/ 0 w 7170291"/>
                <a:gd name="connsiteY0" fmla="*/ 0 h 6159367"/>
                <a:gd name="connsiteX1" fmla="*/ 12526 w 7170291"/>
                <a:gd name="connsiteY1" fmla="*/ 6159367 h 6159367"/>
                <a:gd name="connsiteX2" fmla="*/ 7170291 w 7170291"/>
                <a:gd name="connsiteY2" fmla="*/ 6110982 h 6159367"/>
                <a:gd name="connsiteX3" fmla="*/ 0 w 7170291"/>
                <a:gd name="connsiteY3" fmla="*/ 0 h 6159367"/>
                <a:gd name="connsiteX0" fmla="*/ 0 w 7170291"/>
                <a:gd name="connsiteY0" fmla="*/ 0 h 6110982"/>
                <a:gd name="connsiteX1" fmla="*/ 12526 w 7170291"/>
                <a:gd name="connsiteY1" fmla="*/ 6087650 h 6110982"/>
                <a:gd name="connsiteX2" fmla="*/ 7170291 w 7170291"/>
                <a:gd name="connsiteY2" fmla="*/ 6110982 h 6110982"/>
                <a:gd name="connsiteX3" fmla="*/ 0 w 7170291"/>
                <a:gd name="connsiteY3" fmla="*/ 0 h 6110982"/>
                <a:gd name="connsiteX0" fmla="*/ 0 w 7330712"/>
                <a:gd name="connsiteY0" fmla="*/ 0 h 6143067"/>
                <a:gd name="connsiteX1" fmla="*/ 172947 w 7330712"/>
                <a:gd name="connsiteY1" fmla="*/ 6119735 h 6143067"/>
                <a:gd name="connsiteX2" fmla="*/ 7330712 w 7330712"/>
                <a:gd name="connsiteY2" fmla="*/ 6143067 h 6143067"/>
                <a:gd name="connsiteX3" fmla="*/ 0 w 7330712"/>
                <a:gd name="connsiteY3" fmla="*/ 0 h 6143067"/>
                <a:gd name="connsiteX0" fmla="*/ 0 w 7330712"/>
                <a:gd name="connsiteY0" fmla="*/ 0 h 6143067"/>
                <a:gd name="connsiteX1" fmla="*/ 12526 w 7330712"/>
                <a:gd name="connsiteY1" fmla="*/ 6135777 h 6143067"/>
                <a:gd name="connsiteX2" fmla="*/ 7330712 w 7330712"/>
                <a:gd name="connsiteY2" fmla="*/ 6143067 h 6143067"/>
                <a:gd name="connsiteX3" fmla="*/ 0 w 7330712"/>
                <a:gd name="connsiteY3" fmla="*/ 0 h 6143067"/>
                <a:gd name="connsiteX0" fmla="*/ 0 w 7330712"/>
                <a:gd name="connsiteY0" fmla="*/ 0 h 6183903"/>
                <a:gd name="connsiteX1" fmla="*/ 12526 w 7330712"/>
                <a:gd name="connsiteY1" fmla="*/ 6183903 h 6183903"/>
                <a:gd name="connsiteX2" fmla="*/ 7330712 w 7330712"/>
                <a:gd name="connsiteY2" fmla="*/ 6143067 h 6183903"/>
                <a:gd name="connsiteX3" fmla="*/ 0 w 7330712"/>
                <a:gd name="connsiteY3" fmla="*/ 0 h 6183903"/>
                <a:gd name="connsiteX0" fmla="*/ 0 w 7374957"/>
                <a:gd name="connsiteY0" fmla="*/ 0 h 6183903"/>
                <a:gd name="connsiteX1" fmla="*/ 12526 w 7374957"/>
                <a:gd name="connsiteY1" fmla="*/ 6183903 h 6183903"/>
                <a:gd name="connsiteX2" fmla="*/ 7374957 w 7374957"/>
                <a:gd name="connsiteY2" fmla="*/ 6157815 h 6183903"/>
                <a:gd name="connsiteX3" fmla="*/ 0 w 7374957"/>
                <a:gd name="connsiteY3" fmla="*/ 0 h 6183903"/>
              </a:gdLst>
              <a:ahLst/>
              <a:cxnLst>
                <a:cxn ang="0">
                  <a:pos x="connsiteX0" y="connsiteY0"/>
                </a:cxn>
                <a:cxn ang="0">
                  <a:pos x="connsiteX1" y="connsiteY1"/>
                </a:cxn>
                <a:cxn ang="0">
                  <a:pos x="connsiteX2" y="connsiteY2"/>
                </a:cxn>
                <a:cxn ang="0">
                  <a:pos x="connsiteX3" y="connsiteY3"/>
                </a:cxn>
              </a:cxnLst>
              <a:rect l="l" t="t" r="r" b="b"/>
              <a:pathLst>
                <a:path w="7374957" h="6183903">
                  <a:moveTo>
                    <a:pt x="0" y="0"/>
                  </a:moveTo>
                  <a:cubicBezTo>
                    <a:pt x="4175" y="2029216"/>
                    <a:pt x="8351" y="4154687"/>
                    <a:pt x="12526" y="6183903"/>
                  </a:cubicBezTo>
                  <a:lnTo>
                    <a:pt x="7374957" y="6157815"/>
                  </a:lnTo>
                  <a:cubicBezTo>
                    <a:pt x="4984860" y="4120821"/>
                    <a:pt x="2390097" y="2036994"/>
                    <a:pt x="0" y="0"/>
                  </a:cubicBezTo>
                  <a:close/>
                </a:path>
              </a:pathLst>
            </a:cu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3C21DA8A-698A-B545-B3CB-55F77585E862}"/>
                </a:ext>
              </a:extLst>
            </p:cNvPr>
            <p:cNvSpPr/>
            <p:nvPr userDrawn="1"/>
          </p:nvSpPr>
          <p:spPr>
            <a:xfrm>
              <a:off x="3802" y="-4739"/>
              <a:ext cx="4457310" cy="1959052"/>
            </a:xfrm>
            <a:custGeom>
              <a:avLst/>
              <a:gdLst>
                <a:gd name="connsiteX0" fmla="*/ 0 w 5248405"/>
                <a:gd name="connsiteY0" fmla="*/ 0 h 2417523"/>
                <a:gd name="connsiteX1" fmla="*/ 0 w 5248405"/>
                <a:gd name="connsiteY1" fmla="*/ 2417523 h 2417523"/>
                <a:gd name="connsiteX2" fmla="*/ 5248405 w 5248405"/>
                <a:gd name="connsiteY2" fmla="*/ 0 h 2417523"/>
                <a:gd name="connsiteX3" fmla="*/ 0 w 5248405"/>
                <a:gd name="connsiteY3" fmla="*/ 0 h 2417523"/>
                <a:gd name="connsiteX0" fmla="*/ 0 w 939641"/>
                <a:gd name="connsiteY0" fmla="*/ 0 h 2417523"/>
                <a:gd name="connsiteX1" fmla="*/ 0 w 939641"/>
                <a:gd name="connsiteY1" fmla="*/ 2417523 h 2417523"/>
                <a:gd name="connsiteX2" fmla="*/ 939641 w 939641"/>
                <a:gd name="connsiteY2" fmla="*/ 277091 h 2417523"/>
                <a:gd name="connsiteX3" fmla="*/ 0 w 939641"/>
                <a:gd name="connsiteY3" fmla="*/ 0 h 2417523"/>
                <a:gd name="connsiteX0" fmla="*/ 0 w 2906986"/>
                <a:gd name="connsiteY0" fmla="*/ 0 h 2417523"/>
                <a:gd name="connsiteX1" fmla="*/ 0 w 2906986"/>
                <a:gd name="connsiteY1" fmla="*/ 2417523 h 2417523"/>
                <a:gd name="connsiteX2" fmla="*/ 2906986 w 2906986"/>
                <a:gd name="connsiteY2" fmla="*/ 0 h 2417523"/>
                <a:gd name="connsiteX3" fmla="*/ 0 w 2906986"/>
                <a:gd name="connsiteY3" fmla="*/ 0 h 2417523"/>
                <a:gd name="connsiteX0" fmla="*/ 0 w 3724404"/>
                <a:gd name="connsiteY0" fmla="*/ 41564 h 2459087"/>
                <a:gd name="connsiteX1" fmla="*/ 0 w 3724404"/>
                <a:gd name="connsiteY1" fmla="*/ 2459087 h 2459087"/>
                <a:gd name="connsiteX2" fmla="*/ 3724404 w 3724404"/>
                <a:gd name="connsiteY2" fmla="*/ 0 h 2459087"/>
                <a:gd name="connsiteX3" fmla="*/ 0 w 3724404"/>
                <a:gd name="connsiteY3" fmla="*/ 41564 h 2459087"/>
                <a:gd name="connsiteX0" fmla="*/ 0 w 3724404"/>
                <a:gd name="connsiteY0" fmla="*/ 41564 h 1378433"/>
                <a:gd name="connsiteX1" fmla="*/ 41564 w 3724404"/>
                <a:gd name="connsiteY1" fmla="*/ 1378433 h 1378433"/>
                <a:gd name="connsiteX2" fmla="*/ 3724404 w 3724404"/>
                <a:gd name="connsiteY2" fmla="*/ 0 h 1378433"/>
                <a:gd name="connsiteX3" fmla="*/ 0 w 3724404"/>
                <a:gd name="connsiteY3" fmla="*/ 41564 h 1378433"/>
                <a:gd name="connsiteX0" fmla="*/ 0 w 3724404"/>
                <a:gd name="connsiteY0" fmla="*/ 41564 h 1932615"/>
                <a:gd name="connsiteX1" fmla="*/ 41564 w 3724404"/>
                <a:gd name="connsiteY1" fmla="*/ 1932615 h 1932615"/>
                <a:gd name="connsiteX2" fmla="*/ 3724404 w 3724404"/>
                <a:gd name="connsiteY2" fmla="*/ 0 h 1932615"/>
                <a:gd name="connsiteX3" fmla="*/ 0 w 3724404"/>
                <a:gd name="connsiteY3" fmla="*/ 41564 h 1932615"/>
                <a:gd name="connsiteX0" fmla="*/ 0 w 3724404"/>
                <a:gd name="connsiteY0" fmla="*/ 41564 h 1969191"/>
                <a:gd name="connsiteX1" fmla="*/ 14132 w 3724404"/>
                <a:gd name="connsiteY1" fmla="*/ 1969191 h 1969191"/>
                <a:gd name="connsiteX2" fmla="*/ 3724404 w 3724404"/>
                <a:gd name="connsiteY2" fmla="*/ 0 h 1969191"/>
                <a:gd name="connsiteX3" fmla="*/ 0 w 3724404"/>
                <a:gd name="connsiteY3" fmla="*/ 41564 h 1969191"/>
                <a:gd name="connsiteX0" fmla="*/ 13300 w 3737704"/>
                <a:gd name="connsiteY0" fmla="*/ 41564 h 1987479"/>
                <a:gd name="connsiteX1" fmla="*/ 0 w 3737704"/>
                <a:gd name="connsiteY1" fmla="*/ 1987479 h 1987479"/>
                <a:gd name="connsiteX2" fmla="*/ 3737704 w 3737704"/>
                <a:gd name="connsiteY2" fmla="*/ 0 h 1987479"/>
                <a:gd name="connsiteX3" fmla="*/ 13300 w 3737704"/>
                <a:gd name="connsiteY3" fmla="*/ 41564 h 1987479"/>
                <a:gd name="connsiteX0" fmla="*/ 887 w 3725291"/>
                <a:gd name="connsiteY0" fmla="*/ 41564 h 1996623"/>
                <a:gd name="connsiteX1" fmla="*/ 5875 w 3725291"/>
                <a:gd name="connsiteY1" fmla="*/ 1996623 h 1996623"/>
                <a:gd name="connsiteX2" fmla="*/ 3725291 w 3725291"/>
                <a:gd name="connsiteY2" fmla="*/ 0 h 1996623"/>
                <a:gd name="connsiteX3" fmla="*/ 887 w 3725291"/>
                <a:gd name="connsiteY3" fmla="*/ 41564 h 1996623"/>
                <a:gd name="connsiteX0" fmla="*/ 4156 w 3719416"/>
                <a:gd name="connsiteY0" fmla="*/ 4988 h 1996623"/>
                <a:gd name="connsiteX1" fmla="*/ 0 w 3719416"/>
                <a:gd name="connsiteY1" fmla="*/ 1996623 h 1996623"/>
                <a:gd name="connsiteX2" fmla="*/ 3719416 w 3719416"/>
                <a:gd name="connsiteY2" fmla="*/ 0 h 1996623"/>
                <a:gd name="connsiteX3" fmla="*/ 4156 w 3719416"/>
                <a:gd name="connsiteY3" fmla="*/ 4988 h 1996623"/>
                <a:gd name="connsiteX0" fmla="*/ 571 w 3715831"/>
                <a:gd name="connsiteY0" fmla="*/ 4988 h 1978335"/>
                <a:gd name="connsiteX1" fmla="*/ 14703 w 3715831"/>
                <a:gd name="connsiteY1" fmla="*/ 1978335 h 1978335"/>
                <a:gd name="connsiteX2" fmla="*/ 3715831 w 3715831"/>
                <a:gd name="connsiteY2" fmla="*/ 0 h 1978335"/>
                <a:gd name="connsiteX3" fmla="*/ 571 w 3715831"/>
                <a:gd name="connsiteY3" fmla="*/ 4988 h 1978335"/>
                <a:gd name="connsiteX0" fmla="*/ 863 w 3716123"/>
                <a:gd name="connsiteY0" fmla="*/ 4988 h 1978335"/>
                <a:gd name="connsiteX1" fmla="*/ 14995 w 3716123"/>
                <a:gd name="connsiteY1" fmla="*/ 1978335 h 1978335"/>
                <a:gd name="connsiteX2" fmla="*/ 3716123 w 3716123"/>
                <a:gd name="connsiteY2" fmla="*/ 0 h 1978335"/>
                <a:gd name="connsiteX3" fmla="*/ 863 w 3716123"/>
                <a:gd name="connsiteY3" fmla="*/ 4988 h 1978335"/>
                <a:gd name="connsiteX0" fmla="*/ 3564 w 3718824"/>
                <a:gd name="connsiteY0" fmla="*/ 4988 h 1978335"/>
                <a:gd name="connsiteX1" fmla="*/ 17696 w 3718824"/>
                <a:gd name="connsiteY1" fmla="*/ 1978335 h 1978335"/>
                <a:gd name="connsiteX2" fmla="*/ 3718824 w 3718824"/>
                <a:gd name="connsiteY2" fmla="*/ 0 h 1978335"/>
                <a:gd name="connsiteX3" fmla="*/ 3564 w 3718824"/>
                <a:gd name="connsiteY3" fmla="*/ 4988 h 1978335"/>
                <a:gd name="connsiteX0" fmla="*/ 63272 w 3778532"/>
                <a:gd name="connsiteY0" fmla="*/ 4988 h 1987479"/>
                <a:gd name="connsiteX1" fmla="*/ 4252 w 3778532"/>
                <a:gd name="connsiteY1" fmla="*/ 1987479 h 1987479"/>
                <a:gd name="connsiteX2" fmla="*/ 3778532 w 3778532"/>
                <a:gd name="connsiteY2" fmla="*/ 0 h 1987479"/>
                <a:gd name="connsiteX3" fmla="*/ 63272 w 3778532"/>
                <a:gd name="connsiteY3" fmla="*/ 4988 h 1987479"/>
                <a:gd name="connsiteX0" fmla="*/ 59020 w 3774280"/>
                <a:gd name="connsiteY0" fmla="*/ 4988 h 1987479"/>
                <a:gd name="connsiteX1" fmla="*/ 0 w 3774280"/>
                <a:gd name="connsiteY1" fmla="*/ 1987479 h 1987479"/>
                <a:gd name="connsiteX2" fmla="*/ 3774280 w 3774280"/>
                <a:gd name="connsiteY2" fmla="*/ 0 h 1987479"/>
                <a:gd name="connsiteX3" fmla="*/ 59020 w 3774280"/>
                <a:gd name="connsiteY3" fmla="*/ 4988 h 1987479"/>
                <a:gd name="connsiteX0" fmla="*/ 571 w 3715831"/>
                <a:gd name="connsiteY0" fmla="*/ 4988 h 1987479"/>
                <a:gd name="connsiteX1" fmla="*/ 14703 w 3715831"/>
                <a:gd name="connsiteY1" fmla="*/ 1987479 h 1987479"/>
                <a:gd name="connsiteX2" fmla="*/ 3715831 w 3715831"/>
                <a:gd name="connsiteY2" fmla="*/ 0 h 1987479"/>
                <a:gd name="connsiteX3" fmla="*/ 571 w 3715831"/>
                <a:gd name="connsiteY3" fmla="*/ 4988 h 1987479"/>
                <a:gd name="connsiteX0" fmla="*/ 99576 w 3814836"/>
                <a:gd name="connsiteY0" fmla="*/ 4988 h 1954314"/>
                <a:gd name="connsiteX1" fmla="*/ 0 w 3814836"/>
                <a:gd name="connsiteY1" fmla="*/ 1954314 h 1954314"/>
                <a:gd name="connsiteX2" fmla="*/ 3814836 w 3814836"/>
                <a:gd name="connsiteY2" fmla="*/ 0 h 1954314"/>
                <a:gd name="connsiteX3" fmla="*/ 99576 w 3814836"/>
                <a:gd name="connsiteY3" fmla="*/ 4988 h 1954314"/>
                <a:gd name="connsiteX0" fmla="*/ 1289 w 3816043"/>
                <a:gd name="connsiteY0" fmla="*/ 250 h 1954314"/>
                <a:gd name="connsiteX1" fmla="*/ 1207 w 3816043"/>
                <a:gd name="connsiteY1" fmla="*/ 1954314 h 1954314"/>
                <a:gd name="connsiteX2" fmla="*/ 3816043 w 3816043"/>
                <a:gd name="connsiteY2" fmla="*/ 0 h 1954314"/>
                <a:gd name="connsiteX3" fmla="*/ 1289 w 3816043"/>
                <a:gd name="connsiteY3" fmla="*/ 250 h 1954314"/>
                <a:gd name="connsiteX0" fmla="*/ 906 w 3815660"/>
                <a:gd name="connsiteY0" fmla="*/ 250 h 1959052"/>
                <a:gd name="connsiteX1" fmla="*/ 5561 w 3815660"/>
                <a:gd name="connsiteY1" fmla="*/ 1959052 h 1959052"/>
                <a:gd name="connsiteX2" fmla="*/ 3815660 w 3815660"/>
                <a:gd name="connsiteY2" fmla="*/ 0 h 1959052"/>
                <a:gd name="connsiteX3" fmla="*/ 906 w 3815660"/>
                <a:gd name="connsiteY3" fmla="*/ 250 h 1959052"/>
                <a:gd name="connsiteX0" fmla="*/ 1902 w 3816656"/>
                <a:gd name="connsiteY0" fmla="*/ 250 h 1959052"/>
                <a:gd name="connsiteX1" fmla="*/ 6557 w 3816656"/>
                <a:gd name="connsiteY1" fmla="*/ 1959052 h 1959052"/>
                <a:gd name="connsiteX2" fmla="*/ 3816656 w 3816656"/>
                <a:gd name="connsiteY2" fmla="*/ 0 h 1959052"/>
                <a:gd name="connsiteX3" fmla="*/ 1902 w 3816656"/>
                <a:gd name="connsiteY3" fmla="*/ 250 h 1959052"/>
                <a:gd name="connsiteX0" fmla="*/ 879 w 3815633"/>
                <a:gd name="connsiteY0" fmla="*/ 250 h 1845344"/>
                <a:gd name="connsiteX1" fmla="*/ 15010 w 3815633"/>
                <a:gd name="connsiteY1" fmla="*/ 1845344 h 1845344"/>
                <a:gd name="connsiteX2" fmla="*/ 3815633 w 3815633"/>
                <a:gd name="connsiteY2" fmla="*/ 0 h 1845344"/>
                <a:gd name="connsiteX3" fmla="*/ 879 w 3815633"/>
                <a:gd name="connsiteY3" fmla="*/ 250 h 1845344"/>
                <a:gd name="connsiteX0" fmla="*/ 1902 w 3816656"/>
                <a:gd name="connsiteY0" fmla="*/ 250 h 1954314"/>
                <a:gd name="connsiteX1" fmla="*/ 6558 w 3816656"/>
                <a:gd name="connsiteY1" fmla="*/ 1954314 h 1954314"/>
                <a:gd name="connsiteX2" fmla="*/ 3816656 w 3816656"/>
                <a:gd name="connsiteY2" fmla="*/ 0 h 1954314"/>
                <a:gd name="connsiteX3" fmla="*/ 1902 w 3816656"/>
                <a:gd name="connsiteY3" fmla="*/ 250 h 1954314"/>
                <a:gd name="connsiteX0" fmla="*/ 3108 w 3817862"/>
                <a:gd name="connsiteY0" fmla="*/ 250 h 1954314"/>
                <a:gd name="connsiteX1" fmla="*/ 7764 w 3817862"/>
                <a:gd name="connsiteY1" fmla="*/ 1954314 h 1954314"/>
                <a:gd name="connsiteX2" fmla="*/ 3817862 w 3817862"/>
                <a:gd name="connsiteY2" fmla="*/ 0 h 1954314"/>
                <a:gd name="connsiteX3" fmla="*/ 3108 w 3817862"/>
                <a:gd name="connsiteY3" fmla="*/ 250 h 1954314"/>
                <a:gd name="connsiteX0" fmla="*/ 3108 w 3770484"/>
                <a:gd name="connsiteY0" fmla="*/ 52366 h 2006430"/>
                <a:gd name="connsiteX1" fmla="*/ 7764 w 3770484"/>
                <a:gd name="connsiteY1" fmla="*/ 2006430 h 2006430"/>
                <a:gd name="connsiteX2" fmla="*/ 3770484 w 3770484"/>
                <a:gd name="connsiteY2" fmla="*/ 0 h 2006430"/>
                <a:gd name="connsiteX3" fmla="*/ 3108 w 3770484"/>
                <a:gd name="connsiteY3" fmla="*/ 52366 h 2006430"/>
                <a:gd name="connsiteX0" fmla="*/ 3108 w 3756270"/>
                <a:gd name="connsiteY0" fmla="*/ 4988 h 1959052"/>
                <a:gd name="connsiteX1" fmla="*/ 7764 w 3756270"/>
                <a:gd name="connsiteY1" fmla="*/ 1959052 h 1959052"/>
                <a:gd name="connsiteX2" fmla="*/ 3756270 w 3756270"/>
                <a:gd name="connsiteY2" fmla="*/ 0 h 1959052"/>
                <a:gd name="connsiteX3" fmla="*/ 3108 w 3756270"/>
                <a:gd name="connsiteY3" fmla="*/ 4988 h 1959052"/>
                <a:gd name="connsiteX0" fmla="*/ 3108 w 3756270"/>
                <a:gd name="connsiteY0" fmla="*/ 4988 h 1959052"/>
                <a:gd name="connsiteX1" fmla="*/ 7764 w 3756270"/>
                <a:gd name="connsiteY1" fmla="*/ 1959052 h 1959052"/>
                <a:gd name="connsiteX2" fmla="*/ 3756270 w 3756270"/>
                <a:gd name="connsiteY2" fmla="*/ 0 h 1959052"/>
                <a:gd name="connsiteX3" fmla="*/ 3108 w 3756270"/>
                <a:gd name="connsiteY3" fmla="*/ 4988 h 1959052"/>
                <a:gd name="connsiteX0" fmla="*/ 3108 w 5066910"/>
                <a:gd name="connsiteY0" fmla="*/ 0 h 1954064"/>
                <a:gd name="connsiteX1" fmla="*/ 7764 w 5066910"/>
                <a:gd name="connsiteY1" fmla="*/ 1954064 h 1954064"/>
                <a:gd name="connsiteX2" fmla="*/ 5066910 w 5066910"/>
                <a:gd name="connsiteY2" fmla="*/ 10252 h 1954064"/>
                <a:gd name="connsiteX3" fmla="*/ 3108 w 5066910"/>
                <a:gd name="connsiteY3" fmla="*/ 0 h 1954064"/>
                <a:gd name="connsiteX0" fmla="*/ 3108 w 4457310"/>
                <a:gd name="connsiteY0" fmla="*/ 4988 h 1959052"/>
                <a:gd name="connsiteX1" fmla="*/ 7764 w 4457310"/>
                <a:gd name="connsiteY1" fmla="*/ 1959052 h 1959052"/>
                <a:gd name="connsiteX2" fmla="*/ 4457310 w 4457310"/>
                <a:gd name="connsiteY2" fmla="*/ 0 h 1959052"/>
                <a:gd name="connsiteX3" fmla="*/ 3108 w 4457310"/>
                <a:gd name="connsiteY3" fmla="*/ 4988 h 1959052"/>
              </a:gdLst>
              <a:ahLst/>
              <a:cxnLst>
                <a:cxn ang="0">
                  <a:pos x="connsiteX0" y="connsiteY0"/>
                </a:cxn>
                <a:cxn ang="0">
                  <a:pos x="connsiteX1" y="connsiteY1"/>
                </a:cxn>
                <a:cxn ang="0">
                  <a:pos x="connsiteX2" y="connsiteY2"/>
                </a:cxn>
                <a:cxn ang="0">
                  <a:pos x="connsiteX3" y="connsiteY3"/>
                </a:cxn>
              </a:cxnLst>
              <a:rect l="l" t="t" r="r" b="b"/>
              <a:pathLst>
                <a:path w="4457310" h="1959052">
                  <a:moveTo>
                    <a:pt x="3108" y="4988"/>
                  </a:moveTo>
                  <a:cubicBezTo>
                    <a:pt x="-1325" y="653626"/>
                    <a:pt x="-2017" y="1510682"/>
                    <a:pt x="7764" y="1959052"/>
                  </a:cubicBezTo>
                  <a:lnTo>
                    <a:pt x="4457310" y="0"/>
                  </a:lnTo>
                  <a:lnTo>
                    <a:pt x="3108" y="498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643F332E-7440-FD46-8D65-36ACC4528204}"/>
              </a:ext>
            </a:extLst>
          </p:cNvPr>
          <p:cNvSpPr txBox="1"/>
          <p:nvPr userDrawn="1"/>
        </p:nvSpPr>
        <p:spPr>
          <a:xfrm>
            <a:off x="267286" y="-1125415"/>
            <a:ext cx="0" cy="0"/>
          </a:xfrm>
          <a:prstGeom prst="rect">
            <a:avLst/>
          </a:prstGeom>
        </p:spPr>
        <p:txBody>
          <a:bodyPr vert="horz" wrap="none" lIns="91440" tIns="45720" rIns="91440" bIns="45720" rtlCol="0">
            <a:normAutofit fontScale="25000" lnSpcReduction="20000"/>
          </a:bodyPr>
          <a:lstStyle/>
          <a:p>
            <a:endParaRPr lang="en-US" sz="1800" dirty="0"/>
          </a:p>
        </p:txBody>
      </p:sp>
      <p:sp>
        <p:nvSpPr>
          <p:cNvPr id="15" name="Title 1"/>
          <p:cNvSpPr>
            <a:spLocks noGrp="1"/>
          </p:cNvSpPr>
          <p:nvPr>
            <p:ph type="title" hasCustomPrompt="1"/>
          </p:nvPr>
        </p:nvSpPr>
        <p:spPr>
          <a:xfrm>
            <a:off x="508132" y="2300639"/>
            <a:ext cx="5191628" cy="2427700"/>
          </a:xfrm>
        </p:spPr>
        <p:txBody>
          <a:bodyPr anchor="ctr">
            <a:noAutofit/>
          </a:bodyPr>
          <a:lstStyle>
            <a:lvl1pPr>
              <a:defRPr sz="6000" spc="0">
                <a:solidFill>
                  <a:schemeClr val="bg1"/>
                </a:solidFill>
              </a:defRPr>
            </a:lvl1pPr>
          </a:lstStyle>
          <a:p>
            <a:r>
              <a:rPr lang="en-US" dirty="0"/>
              <a:t>SECTION</a:t>
            </a:r>
            <a:br>
              <a:rPr lang="en-US" dirty="0"/>
            </a:br>
            <a:r>
              <a:rPr lang="en-US" dirty="0"/>
              <a:t>TITLE</a:t>
            </a:r>
          </a:p>
        </p:txBody>
      </p:sp>
      <p:pic>
        <p:nvPicPr>
          <p:cNvPr id="13" name="Picture 12">
            <a:extLst>
              <a:ext uri="{FF2B5EF4-FFF2-40B4-BE49-F238E27FC236}">
                <a16:creationId xmlns:a16="http://schemas.microsoft.com/office/drawing/2014/main" id="{126CBB7F-CCCD-C640-8934-3063B416B29B}"/>
              </a:ext>
            </a:extLst>
          </p:cNvPr>
          <p:cNvPicPr>
            <a:picLocks noChangeAspect="1"/>
          </p:cNvPicPr>
          <p:nvPr userDrawn="1"/>
        </p:nvPicPr>
        <p:blipFill>
          <a:blip r:embed="rId3"/>
          <a:stretch>
            <a:fillRect/>
          </a:stretch>
        </p:blipFill>
        <p:spPr>
          <a:xfrm>
            <a:off x="482203" y="5567082"/>
            <a:ext cx="3696696" cy="821489"/>
          </a:xfrm>
          <a:prstGeom prst="rect">
            <a:avLst/>
          </a:prstGeom>
        </p:spPr>
      </p:pic>
      <p:sp>
        <p:nvSpPr>
          <p:cNvPr id="2" name="TextBox 1">
            <a:extLst>
              <a:ext uri="{FF2B5EF4-FFF2-40B4-BE49-F238E27FC236}">
                <a16:creationId xmlns:a16="http://schemas.microsoft.com/office/drawing/2014/main" id="{531B0115-7A8E-7D4E-A5E1-F987171BA89F}"/>
              </a:ext>
            </a:extLst>
          </p:cNvPr>
          <p:cNvSpPr txBox="1"/>
          <p:nvPr userDrawn="1"/>
        </p:nvSpPr>
        <p:spPr>
          <a:xfrm>
            <a:off x="7632700" y="-584200"/>
            <a:ext cx="0" cy="0"/>
          </a:xfrm>
          <a:prstGeom prst="rect">
            <a:avLst/>
          </a:prstGeom>
        </p:spPr>
        <p:txBody>
          <a:bodyPr vert="horz" wrap="none" lIns="91440" tIns="45720" rIns="91440" bIns="45720" rtlCol="0">
            <a:normAutofit fontScale="25000" lnSpcReduction="20000"/>
          </a:bodyPr>
          <a:lstStyle/>
          <a:p>
            <a:endParaRPr lang="en-US" sz="1800" dirty="0"/>
          </a:p>
        </p:txBody>
      </p:sp>
    </p:spTree>
    <p:extLst>
      <p:ext uri="{BB962C8B-B14F-4D97-AF65-F5344CB8AC3E}">
        <p14:creationId xmlns:p14="http://schemas.microsoft.com/office/powerpoint/2010/main" val="1954110094"/>
      </p:ext>
    </p:extLst>
  </p:cSld>
  <p:clrMapOvr>
    <a:masterClrMapping/>
  </p:clrMapOvr>
  <p:extLst>
    <p:ext uri="{DCECCB84-F9BA-43D5-87BE-67443E8EF086}">
      <p15:sldGuideLst xmlns:p15="http://schemas.microsoft.com/office/powerpoint/2012/main">
        <p15:guide id="1" orient="horz" pos="2160">
          <p15:clr>
            <a:srgbClr val="FBAE40"/>
          </p15:clr>
        </p15:guide>
        <p15:guide id="2" pos="487">
          <p15:clr>
            <a:srgbClr val="FBAE40"/>
          </p15:clr>
        </p15:guide>
        <p15:guide id="3" pos="3840">
          <p15:clr>
            <a:srgbClr val="FBAE40"/>
          </p15:clr>
        </p15:guide>
        <p15:guide id="4" pos="7392">
          <p15:clr>
            <a:srgbClr val="FBAE40"/>
          </p15:clr>
        </p15:guide>
        <p15:guide id="5" pos="30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003359"/>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3A34CB7-B728-A949-B4C7-83F1B8EF5442}"/>
              </a:ext>
            </a:extLst>
          </p:cNvPr>
          <p:cNvSpPr/>
          <p:nvPr userDrawn="1"/>
        </p:nvSpPr>
        <p:spPr>
          <a:xfrm>
            <a:off x="0" y="0"/>
            <a:ext cx="193964" cy="6858000"/>
          </a:xfrm>
          <a:prstGeom prst="rect">
            <a:avLst/>
          </a:prstGeom>
          <a:solidFill>
            <a:srgbClr val="EBCC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a:extLst>
              <a:ext uri="{FF2B5EF4-FFF2-40B4-BE49-F238E27FC236}">
                <a16:creationId xmlns:a16="http://schemas.microsoft.com/office/drawing/2014/main" id="{CECBAA54-12F7-0443-929F-9D0C04F773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67639" y="5995686"/>
            <a:ext cx="862314" cy="862314"/>
          </a:xfrm>
          <a:prstGeom prst="rect">
            <a:avLst/>
          </a:prstGeom>
        </p:spPr>
      </p:pic>
    </p:spTree>
    <p:extLst>
      <p:ext uri="{BB962C8B-B14F-4D97-AF65-F5344CB8AC3E}">
        <p14:creationId xmlns:p14="http://schemas.microsoft.com/office/powerpoint/2010/main" val="69058213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reak_0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9E176B-0F2D-EF4B-B862-4F4A5E488D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1"/>
          <a:stretch/>
        </p:blipFill>
        <p:spPr>
          <a:xfrm>
            <a:off x="1" y="12904"/>
            <a:ext cx="12188198" cy="6858000"/>
          </a:xfrm>
          <a:prstGeom prst="rect">
            <a:avLst/>
          </a:prstGeom>
        </p:spPr>
      </p:pic>
      <p:sp>
        <p:nvSpPr>
          <p:cNvPr id="10" name="Rectangle 9">
            <a:extLst>
              <a:ext uri="{FF2B5EF4-FFF2-40B4-BE49-F238E27FC236}">
                <a16:creationId xmlns:a16="http://schemas.microsoft.com/office/drawing/2014/main" id="{72DFDF75-E4E7-ED45-BB5F-E9302EEE1244}"/>
              </a:ext>
            </a:extLst>
          </p:cNvPr>
          <p:cNvSpPr/>
          <p:nvPr userDrawn="1"/>
        </p:nvSpPr>
        <p:spPr>
          <a:xfrm>
            <a:off x="-7018" y="0"/>
            <a:ext cx="9426789" cy="6858000"/>
          </a:xfrm>
          <a:prstGeom prst="rect">
            <a:avLst/>
          </a:prstGeom>
          <a:gradFill flip="none" rotWithShape="1">
            <a:gsLst>
              <a:gs pos="24000">
                <a:srgbClr val="003359">
                  <a:alpha val="80000"/>
                </a:srgbClr>
              </a:gs>
              <a:gs pos="68000">
                <a:srgbClr val="003359">
                  <a:alpha val="30000"/>
                </a:srgbClr>
              </a:gs>
              <a:gs pos="300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D0C8F11-8BA2-F14A-A841-371A5B65B7A7}"/>
              </a:ext>
            </a:extLst>
          </p:cNvPr>
          <p:cNvGrpSpPr/>
          <p:nvPr userDrawn="1"/>
        </p:nvGrpSpPr>
        <p:grpSpPr>
          <a:xfrm>
            <a:off x="-941" y="-4739"/>
            <a:ext cx="12195609" cy="6888546"/>
            <a:chOff x="-941" y="-4739"/>
            <a:chExt cx="12195609" cy="6888546"/>
          </a:xfrm>
        </p:grpSpPr>
        <p:sp>
          <p:nvSpPr>
            <p:cNvPr id="16" name="Freeform 15">
              <a:extLst>
                <a:ext uri="{FF2B5EF4-FFF2-40B4-BE49-F238E27FC236}">
                  <a16:creationId xmlns:a16="http://schemas.microsoft.com/office/drawing/2014/main" id="{94CA7639-B44F-714C-A568-AC37C9580610}"/>
                </a:ext>
              </a:extLst>
            </p:cNvPr>
            <p:cNvSpPr/>
            <p:nvPr userDrawn="1"/>
          </p:nvSpPr>
          <p:spPr>
            <a:xfrm>
              <a:off x="6085107" y="4887822"/>
              <a:ext cx="6109561" cy="1969664"/>
            </a:xfrm>
            <a:custGeom>
              <a:avLst/>
              <a:gdLst>
                <a:gd name="connsiteX0" fmla="*/ 7440706 w 7494494"/>
                <a:gd name="connsiteY0" fmla="*/ 0 h 1792941"/>
                <a:gd name="connsiteX1" fmla="*/ 0 w 7494494"/>
                <a:gd name="connsiteY1" fmla="*/ 1775011 h 1792941"/>
                <a:gd name="connsiteX2" fmla="*/ 7476565 w 7494494"/>
                <a:gd name="connsiteY2" fmla="*/ 1792941 h 1792941"/>
                <a:gd name="connsiteX3" fmla="*/ 7494494 w 7494494"/>
                <a:gd name="connsiteY3" fmla="*/ 17929 h 1792941"/>
                <a:gd name="connsiteX4" fmla="*/ 7494494 w 7494494"/>
                <a:gd name="connsiteY4" fmla="*/ 17929 h 1792941"/>
                <a:gd name="connsiteX0" fmla="*/ 7458636 w 7512424"/>
                <a:gd name="connsiteY0" fmla="*/ 0 h 1792941"/>
                <a:gd name="connsiteX1" fmla="*/ 0 w 7512424"/>
                <a:gd name="connsiteY1" fmla="*/ 1775011 h 1792941"/>
                <a:gd name="connsiteX2" fmla="*/ 7494495 w 7512424"/>
                <a:gd name="connsiteY2" fmla="*/ 1792941 h 1792941"/>
                <a:gd name="connsiteX3" fmla="*/ 7512424 w 7512424"/>
                <a:gd name="connsiteY3" fmla="*/ 17929 h 1792941"/>
                <a:gd name="connsiteX4" fmla="*/ 7512424 w 7512424"/>
                <a:gd name="connsiteY4" fmla="*/ 17929 h 1792941"/>
                <a:gd name="connsiteX0" fmla="*/ 7458636 w 8050306"/>
                <a:gd name="connsiteY0" fmla="*/ 92372 h 1885313"/>
                <a:gd name="connsiteX1" fmla="*/ 0 w 8050306"/>
                <a:gd name="connsiteY1" fmla="*/ 1867383 h 1885313"/>
                <a:gd name="connsiteX2" fmla="*/ 7494495 w 8050306"/>
                <a:gd name="connsiteY2" fmla="*/ 1885313 h 1885313"/>
                <a:gd name="connsiteX3" fmla="*/ 7512424 w 8050306"/>
                <a:gd name="connsiteY3" fmla="*/ 110301 h 1885313"/>
                <a:gd name="connsiteX4" fmla="*/ 8050306 w 8050306"/>
                <a:gd name="connsiteY4" fmla="*/ 199948 h 1885313"/>
                <a:gd name="connsiteX0" fmla="*/ 7458636 w 7512424"/>
                <a:gd name="connsiteY0" fmla="*/ 0 h 1792941"/>
                <a:gd name="connsiteX1" fmla="*/ 0 w 7512424"/>
                <a:gd name="connsiteY1" fmla="*/ 1775011 h 1792941"/>
                <a:gd name="connsiteX2" fmla="*/ 7494495 w 7512424"/>
                <a:gd name="connsiteY2" fmla="*/ 1792941 h 1792941"/>
                <a:gd name="connsiteX3" fmla="*/ 7512424 w 7512424"/>
                <a:gd name="connsiteY3" fmla="*/ 17929 h 1792941"/>
                <a:gd name="connsiteX0" fmla="*/ 7458636 w 7494495"/>
                <a:gd name="connsiteY0" fmla="*/ 0 h 1792941"/>
                <a:gd name="connsiteX1" fmla="*/ 0 w 7494495"/>
                <a:gd name="connsiteY1" fmla="*/ 1775011 h 1792941"/>
                <a:gd name="connsiteX2" fmla="*/ 7494495 w 7494495"/>
                <a:gd name="connsiteY2" fmla="*/ 1792941 h 1792941"/>
                <a:gd name="connsiteX0" fmla="*/ 7508740 w 7508740"/>
                <a:gd name="connsiteY0" fmla="*/ 0 h 1817993"/>
                <a:gd name="connsiteX1" fmla="*/ 0 w 7508740"/>
                <a:gd name="connsiteY1" fmla="*/ 1800063 h 1817993"/>
                <a:gd name="connsiteX2" fmla="*/ 7494495 w 7508740"/>
                <a:gd name="connsiteY2" fmla="*/ 1817993 h 1817993"/>
                <a:gd name="connsiteX0" fmla="*/ 7521266 w 7521266"/>
                <a:gd name="connsiteY0" fmla="*/ 0 h 1837642"/>
                <a:gd name="connsiteX1" fmla="*/ 0 w 7521266"/>
                <a:gd name="connsiteY1" fmla="*/ 1837642 h 1837642"/>
                <a:gd name="connsiteX2" fmla="*/ 7507021 w 7521266"/>
                <a:gd name="connsiteY2" fmla="*/ 1817993 h 1837642"/>
                <a:gd name="connsiteX0" fmla="*/ 7521266 w 7521266"/>
                <a:gd name="connsiteY0" fmla="*/ 0 h 1855571"/>
                <a:gd name="connsiteX1" fmla="*/ 0 w 7521266"/>
                <a:gd name="connsiteY1" fmla="*/ 1837642 h 1855571"/>
                <a:gd name="connsiteX2" fmla="*/ 7507021 w 7521266"/>
                <a:gd name="connsiteY2" fmla="*/ 1855571 h 1855571"/>
                <a:gd name="connsiteX0" fmla="*/ 7484196 w 7484196"/>
                <a:gd name="connsiteY0" fmla="*/ 0 h 1855571"/>
                <a:gd name="connsiteX1" fmla="*/ 0 w 7484196"/>
                <a:gd name="connsiteY1" fmla="*/ 1281587 h 1855571"/>
                <a:gd name="connsiteX2" fmla="*/ 7469951 w 7484196"/>
                <a:gd name="connsiteY2" fmla="*/ 1855571 h 1855571"/>
                <a:gd name="connsiteX0" fmla="*/ 7508909 w 7508909"/>
                <a:gd name="connsiteY0" fmla="*/ 0 h 1855571"/>
                <a:gd name="connsiteX1" fmla="*/ 0 w 7508909"/>
                <a:gd name="connsiteY1" fmla="*/ 1837641 h 1855571"/>
                <a:gd name="connsiteX2" fmla="*/ 7494664 w 7508909"/>
                <a:gd name="connsiteY2" fmla="*/ 1855571 h 1855571"/>
                <a:gd name="connsiteX0" fmla="*/ 7508909 w 7508909"/>
                <a:gd name="connsiteY0" fmla="*/ 0 h 1837641"/>
                <a:gd name="connsiteX1" fmla="*/ 0 w 7508909"/>
                <a:gd name="connsiteY1" fmla="*/ 1837641 h 1837641"/>
                <a:gd name="connsiteX2" fmla="*/ 7358740 w 7508909"/>
                <a:gd name="connsiteY2" fmla="*/ 1361301 h 1837641"/>
                <a:gd name="connsiteX0" fmla="*/ 7508909 w 7531735"/>
                <a:gd name="connsiteY0" fmla="*/ 0 h 1837641"/>
                <a:gd name="connsiteX1" fmla="*/ 0 w 7531735"/>
                <a:gd name="connsiteY1" fmla="*/ 1837641 h 1837641"/>
                <a:gd name="connsiteX2" fmla="*/ 7531735 w 7531735"/>
                <a:gd name="connsiteY2" fmla="*/ 1830858 h 1837641"/>
                <a:gd name="connsiteX0" fmla="*/ 7508909 w 7531735"/>
                <a:gd name="connsiteY0" fmla="*/ 0 h 1837641"/>
                <a:gd name="connsiteX1" fmla="*/ 0 w 7531735"/>
                <a:gd name="connsiteY1" fmla="*/ 1837641 h 1837641"/>
                <a:gd name="connsiteX2" fmla="*/ 7531735 w 7531735"/>
                <a:gd name="connsiteY2" fmla="*/ 1830858 h 1837641"/>
                <a:gd name="connsiteX0" fmla="*/ 7508909 w 7531735"/>
                <a:gd name="connsiteY0" fmla="*/ 0 h 1837641"/>
                <a:gd name="connsiteX1" fmla="*/ 0 w 7531735"/>
                <a:gd name="connsiteY1" fmla="*/ 1837641 h 1837641"/>
                <a:gd name="connsiteX2" fmla="*/ 7531735 w 7531735"/>
                <a:gd name="connsiteY2" fmla="*/ 1694934 h 1837641"/>
                <a:gd name="connsiteX0" fmla="*/ 7508909 w 7508909"/>
                <a:gd name="connsiteY0" fmla="*/ 0 h 1837641"/>
                <a:gd name="connsiteX1" fmla="*/ 0 w 7508909"/>
                <a:gd name="connsiteY1" fmla="*/ 1837641 h 1837641"/>
                <a:gd name="connsiteX2" fmla="*/ 7507021 w 7508909"/>
                <a:gd name="connsiteY2" fmla="*/ 1830858 h 1837641"/>
                <a:gd name="connsiteX0" fmla="*/ 7496552 w 7496552"/>
                <a:gd name="connsiteY0" fmla="*/ 0 h 1837641"/>
                <a:gd name="connsiteX1" fmla="*/ 0 w 7496552"/>
                <a:gd name="connsiteY1" fmla="*/ 1837641 h 1837641"/>
                <a:gd name="connsiteX2" fmla="*/ 7494664 w 7496552"/>
                <a:gd name="connsiteY2" fmla="*/ 1830858 h 1837641"/>
                <a:gd name="connsiteX0" fmla="*/ 7496552 w 7496552"/>
                <a:gd name="connsiteY0" fmla="*/ 0 h 1837641"/>
                <a:gd name="connsiteX1" fmla="*/ 0 w 7496552"/>
                <a:gd name="connsiteY1" fmla="*/ 1837641 h 1837641"/>
                <a:gd name="connsiteX2" fmla="*/ 7494664 w 7496552"/>
                <a:gd name="connsiteY2" fmla="*/ 1830858 h 1837641"/>
                <a:gd name="connsiteX0" fmla="*/ 7496552 w 7496552"/>
                <a:gd name="connsiteY0" fmla="*/ 0 h 1837641"/>
                <a:gd name="connsiteX1" fmla="*/ 0 w 7496552"/>
                <a:gd name="connsiteY1" fmla="*/ 1837641 h 1837641"/>
                <a:gd name="connsiteX2" fmla="*/ 7494664 w 7496552"/>
                <a:gd name="connsiteY2" fmla="*/ 1830858 h 1837641"/>
                <a:gd name="connsiteX0" fmla="*/ 7496552 w 7496552"/>
                <a:gd name="connsiteY0" fmla="*/ 0 h 1837641"/>
                <a:gd name="connsiteX1" fmla="*/ 0 w 7496552"/>
                <a:gd name="connsiteY1" fmla="*/ 1837641 h 1837641"/>
                <a:gd name="connsiteX2" fmla="*/ 7445237 w 7496552"/>
                <a:gd name="connsiteY2" fmla="*/ 1559010 h 1837641"/>
                <a:gd name="connsiteX0" fmla="*/ 7496552 w 7496552"/>
                <a:gd name="connsiteY0" fmla="*/ 0 h 1837641"/>
                <a:gd name="connsiteX1" fmla="*/ 0 w 7496552"/>
                <a:gd name="connsiteY1" fmla="*/ 1837641 h 1837641"/>
                <a:gd name="connsiteX2" fmla="*/ 7494664 w 7496552"/>
                <a:gd name="connsiteY2" fmla="*/ 1830859 h 1837641"/>
                <a:gd name="connsiteX0" fmla="*/ 7496552 w 7496552"/>
                <a:gd name="connsiteY0" fmla="*/ 0 h 1830859"/>
                <a:gd name="connsiteX1" fmla="*/ 0 w 7496552"/>
                <a:gd name="connsiteY1" fmla="*/ 1800571 h 1830859"/>
                <a:gd name="connsiteX2" fmla="*/ 7494664 w 7496552"/>
                <a:gd name="connsiteY2" fmla="*/ 1830859 h 1830859"/>
                <a:gd name="connsiteX0" fmla="*/ 7496552 w 7507020"/>
                <a:gd name="connsiteY0" fmla="*/ 0 h 1800571"/>
                <a:gd name="connsiteX1" fmla="*/ 0 w 7507020"/>
                <a:gd name="connsiteY1" fmla="*/ 1800571 h 1800571"/>
                <a:gd name="connsiteX2" fmla="*/ 7507020 w 7507020"/>
                <a:gd name="connsiteY2" fmla="*/ 1682578 h 1800571"/>
                <a:gd name="connsiteX0" fmla="*/ 7496552 w 7496552"/>
                <a:gd name="connsiteY0" fmla="*/ 0 h 1830859"/>
                <a:gd name="connsiteX1" fmla="*/ 0 w 7496552"/>
                <a:gd name="connsiteY1" fmla="*/ 1800571 h 1830859"/>
                <a:gd name="connsiteX2" fmla="*/ 7494664 w 7496552"/>
                <a:gd name="connsiteY2" fmla="*/ 1830859 h 1830859"/>
                <a:gd name="connsiteX0" fmla="*/ 7521266 w 7521266"/>
                <a:gd name="connsiteY0" fmla="*/ 0 h 1830859"/>
                <a:gd name="connsiteX1" fmla="*/ 0 w 7521266"/>
                <a:gd name="connsiteY1" fmla="*/ 1825285 h 1830859"/>
                <a:gd name="connsiteX2" fmla="*/ 7519378 w 7521266"/>
                <a:gd name="connsiteY2" fmla="*/ 1830859 h 1830859"/>
                <a:gd name="connsiteX0" fmla="*/ 7489182 w 7519378"/>
                <a:gd name="connsiteY0" fmla="*/ 0 h 2167743"/>
                <a:gd name="connsiteX1" fmla="*/ 0 w 7519378"/>
                <a:gd name="connsiteY1" fmla="*/ 2162169 h 2167743"/>
                <a:gd name="connsiteX2" fmla="*/ 7519378 w 7519378"/>
                <a:gd name="connsiteY2" fmla="*/ 2167743 h 2167743"/>
                <a:gd name="connsiteX0" fmla="*/ 7521266 w 7521266"/>
                <a:gd name="connsiteY0" fmla="*/ 0 h 1991280"/>
                <a:gd name="connsiteX1" fmla="*/ 0 w 7521266"/>
                <a:gd name="connsiteY1" fmla="*/ 1985706 h 1991280"/>
                <a:gd name="connsiteX2" fmla="*/ 7519378 w 7521266"/>
                <a:gd name="connsiteY2" fmla="*/ 1991280 h 1991280"/>
                <a:gd name="connsiteX0" fmla="*/ 6093519 w 6093519"/>
                <a:gd name="connsiteY0" fmla="*/ 0 h 2017790"/>
                <a:gd name="connsiteX1" fmla="*/ 0 w 6093519"/>
                <a:gd name="connsiteY1" fmla="*/ 2017790 h 2017790"/>
                <a:gd name="connsiteX2" fmla="*/ 6091631 w 6093519"/>
                <a:gd name="connsiteY2" fmla="*/ 1991280 h 2017790"/>
                <a:gd name="connsiteX0" fmla="*/ 6109561 w 6109561"/>
                <a:gd name="connsiteY0" fmla="*/ 0 h 1991280"/>
                <a:gd name="connsiteX1" fmla="*/ 0 w 6109561"/>
                <a:gd name="connsiteY1" fmla="*/ 1969664 h 1991280"/>
                <a:gd name="connsiteX2" fmla="*/ 6107673 w 6109561"/>
                <a:gd name="connsiteY2" fmla="*/ 1991280 h 1991280"/>
                <a:gd name="connsiteX0" fmla="*/ 6109561 w 6109561"/>
                <a:gd name="connsiteY0" fmla="*/ 0 h 1969664"/>
                <a:gd name="connsiteX1" fmla="*/ 0 w 6109561"/>
                <a:gd name="connsiteY1" fmla="*/ 1969664 h 1969664"/>
                <a:gd name="connsiteX2" fmla="*/ 5754746 w 6109561"/>
                <a:gd name="connsiteY2" fmla="*/ 1606269 h 1969664"/>
                <a:gd name="connsiteX0" fmla="*/ 6109561 w 6109561"/>
                <a:gd name="connsiteY0" fmla="*/ 0 h 1969664"/>
                <a:gd name="connsiteX1" fmla="*/ 0 w 6109561"/>
                <a:gd name="connsiteY1" fmla="*/ 1969664 h 1969664"/>
                <a:gd name="connsiteX2" fmla="*/ 6091630 w 6109561"/>
                <a:gd name="connsiteY2" fmla="*/ 1959195 h 1969664"/>
              </a:gdLst>
              <a:ahLst/>
              <a:cxnLst>
                <a:cxn ang="0">
                  <a:pos x="connsiteX0" y="connsiteY0"/>
                </a:cxn>
                <a:cxn ang="0">
                  <a:pos x="connsiteX1" y="connsiteY1"/>
                </a:cxn>
                <a:cxn ang="0">
                  <a:pos x="connsiteX2" y="connsiteY2"/>
                </a:cxn>
              </a:cxnLst>
              <a:rect l="l" t="t" r="r" b="b"/>
              <a:pathLst>
                <a:path w="6109561" h="1969664">
                  <a:moveTo>
                    <a:pt x="6109561" y="0"/>
                  </a:moveTo>
                  <a:lnTo>
                    <a:pt x="0" y="1969664"/>
                  </a:lnTo>
                  <a:lnTo>
                    <a:pt x="6091630" y="1959195"/>
                  </a:lnTo>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Freeform 16">
              <a:extLst>
                <a:ext uri="{FF2B5EF4-FFF2-40B4-BE49-F238E27FC236}">
                  <a16:creationId xmlns:a16="http://schemas.microsoft.com/office/drawing/2014/main" id="{2FCC0AA9-9F7F-2E45-A299-0D73D9D546D4}"/>
                </a:ext>
              </a:extLst>
            </p:cNvPr>
            <p:cNvSpPr/>
            <p:nvPr userDrawn="1"/>
          </p:nvSpPr>
          <p:spPr>
            <a:xfrm>
              <a:off x="-941" y="699904"/>
              <a:ext cx="7374957" cy="6183903"/>
            </a:xfrm>
            <a:custGeom>
              <a:avLst/>
              <a:gdLst>
                <a:gd name="connsiteX0" fmla="*/ 0 w 7152362"/>
                <a:gd name="connsiteY0" fmla="*/ 0 h 6087649"/>
                <a:gd name="connsiteX1" fmla="*/ 12526 w 7152362"/>
                <a:gd name="connsiteY1" fmla="*/ 6087649 h 6087649"/>
                <a:gd name="connsiteX2" fmla="*/ 7152362 w 7152362"/>
                <a:gd name="connsiteY2" fmla="*/ 6075123 h 6087649"/>
                <a:gd name="connsiteX3" fmla="*/ 0 w 7152362"/>
                <a:gd name="connsiteY3" fmla="*/ 0 h 6087649"/>
                <a:gd name="connsiteX0" fmla="*/ 0 w 7170291"/>
                <a:gd name="connsiteY0" fmla="*/ 0 h 6110982"/>
                <a:gd name="connsiteX1" fmla="*/ 12526 w 7170291"/>
                <a:gd name="connsiteY1" fmla="*/ 6087649 h 6110982"/>
                <a:gd name="connsiteX2" fmla="*/ 7170291 w 7170291"/>
                <a:gd name="connsiteY2" fmla="*/ 6110982 h 6110982"/>
                <a:gd name="connsiteX3" fmla="*/ 0 w 7170291"/>
                <a:gd name="connsiteY3" fmla="*/ 0 h 6110982"/>
                <a:gd name="connsiteX0" fmla="*/ 0 w 7170291"/>
                <a:gd name="connsiteY0" fmla="*/ 0 h 6159367"/>
                <a:gd name="connsiteX1" fmla="*/ 12526 w 7170291"/>
                <a:gd name="connsiteY1" fmla="*/ 6159367 h 6159367"/>
                <a:gd name="connsiteX2" fmla="*/ 7170291 w 7170291"/>
                <a:gd name="connsiteY2" fmla="*/ 6110982 h 6159367"/>
                <a:gd name="connsiteX3" fmla="*/ 0 w 7170291"/>
                <a:gd name="connsiteY3" fmla="*/ 0 h 6159367"/>
                <a:gd name="connsiteX0" fmla="*/ 0 w 7170291"/>
                <a:gd name="connsiteY0" fmla="*/ 0 h 6110982"/>
                <a:gd name="connsiteX1" fmla="*/ 12526 w 7170291"/>
                <a:gd name="connsiteY1" fmla="*/ 6087650 h 6110982"/>
                <a:gd name="connsiteX2" fmla="*/ 7170291 w 7170291"/>
                <a:gd name="connsiteY2" fmla="*/ 6110982 h 6110982"/>
                <a:gd name="connsiteX3" fmla="*/ 0 w 7170291"/>
                <a:gd name="connsiteY3" fmla="*/ 0 h 6110982"/>
                <a:gd name="connsiteX0" fmla="*/ 0 w 7330712"/>
                <a:gd name="connsiteY0" fmla="*/ 0 h 6143067"/>
                <a:gd name="connsiteX1" fmla="*/ 172947 w 7330712"/>
                <a:gd name="connsiteY1" fmla="*/ 6119735 h 6143067"/>
                <a:gd name="connsiteX2" fmla="*/ 7330712 w 7330712"/>
                <a:gd name="connsiteY2" fmla="*/ 6143067 h 6143067"/>
                <a:gd name="connsiteX3" fmla="*/ 0 w 7330712"/>
                <a:gd name="connsiteY3" fmla="*/ 0 h 6143067"/>
                <a:gd name="connsiteX0" fmla="*/ 0 w 7330712"/>
                <a:gd name="connsiteY0" fmla="*/ 0 h 6143067"/>
                <a:gd name="connsiteX1" fmla="*/ 12526 w 7330712"/>
                <a:gd name="connsiteY1" fmla="*/ 6135777 h 6143067"/>
                <a:gd name="connsiteX2" fmla="*/ 7330712 w 7330712"/>
                <a:gd name="connsiteY2" fmla="*/ 6143067 h 6143067"/>
                <a:gd name="connsiteX3" fmla="*/ 0 w 7330712"/>
                <a:gd name="connsiteY3" fmla="*/ 0 h 6143067"/>
                <a:gd name="connsiteX0" fmla="*/ 0 w 7330712"/>
                <a:gd name="connsiteY0" fmla="*/ 0 h 6183903"/>
                <a:gd name="connsiteX1" fmla="*/ 12526 w 7330712"/>
                <a:gd name="connsiteY1" fmla="*/ 6183903 h 6183903"/>
                <a:gd name="connsiteX2" fmla="*/ 7330712 w 7330712"/>
                <a:gd name="connsiteY2" fmla="*/ 6143067 h 6183903"/>
                <a:gd name="connsiteX3" fmla="*/ 0 w 7330712"/>
                <a:gd name="connsiteY3" fmla="*/ 0 h 6183903"/>
                <a:gd name="connsiteX0" fmla="*/ 0 w 7374957"/>
                <a:gd name="connsiteY0" fmla="*/ 0 h 6183903"/>
                <a:gd name="connsiteX1" fmla="*/ 12526 w 7374957"/>
                <a:gd name="connsiteY1" fmla="*/ 6183903 h 6183903"/>
                <a:gd name="connsiteX2" fmla="*/ 7374957 w 7374957"/>
                <a:gd name="connsiteY2" fmla="*/ 6157815 h 6183903"/>
                <a:gd name="connsiteX3" fmla="*/ 0 w 7374957"/>
                <a:gd name="connsiteY3" fmla="*/ 0 h 6183903"/>
              </a:gdLst>
              <a:ahLst/>
              <a:cxnLst>
                <a:cxn ang="0">
                  <a:pos x="connsiteX0" y="connsiteY0"/>
                </a:cxn>
                <a:cxn ang="0">
                  <a:pos x="connsiteX1" y="connsiteY1"/>
                </a:cxn>
                <a:cxn ang="0">
                  <a:pos x="connsiteX2" y="connsiteY2"/>
                </a:cxn>
                <a:cxn ang="0">
                  <a:pos x="connsiteX3" y="connsiteY3"/>
                </a:cxn>
              </a:cxnLst>
              <a:rect l="l" t="t" r="r" b="b"/>
              <a:pathLst>
                <a:path w="7374957" h="6183903">
                  <a:moveTo>
                    <a:pt x="0" y="0"/>
                  </a:moveTo>
                  <a:cubicBezTo>
                    <a:pt x="4175" y="2029216"/>
                    <a:pt x="8351" y="4154687"/>
                    <a:pt x="12526" y="6183903"/>
                  </a:cubicBezTo>
                  <a:lnTo>
                    <a:pt x="7374957" y="6157815"/>
                  </a:lnTo>
                  <a:cubicBezTo>
                    <a:pt x="4984860" y="4120821"/>
                    <a:pt x="2390097" y="2036994"/>
                    <a:pt x="0" y="0"/>
                  </a:cubicBezTo>
                  <a:close/>
                </a:path>
              </a:pathLst>
            </a:cu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C8E070C6-1D10-7642-B3EF-EF98FFAD1BF7}"/>
                </a:ext>
              </a:extLst>
            </p:cNvPr>
            <p:cNvSpPr/>
            <p:nvPr userDrawn="1"/>
          </p:nvSpPr>
          <p:spPr>
            <a:xfrm>
              <a:off x="3802" y="-4739"/>
              <a:ext cx="4457310" cy="1959052"/>
            </a:xfrm>
            <a:custGeom>
              <a:avLst/>
              <a:gdLst>
                <a:gd name="connsiteX0" fmla="*/ 0 w 5248405"/>
                <a:gd name="connsiteY0" fmla="*/ 0 h 2417523"/>
                <a:gd name="connsiteX1" fmla="*/ 0 w 5248405"/>
                <a:gd name="connsiteY1" fmla="*/ 2417523 h 2417523"/>
                <a:gd name="connsiteX2" fmla="*/ 5248405 w 5248405"/>
                <a:gd name="connsiteY2" fmla="*/ 0 h 2417523"/>
                <a:gd name="connsiteX3" fmla="*/ 0 w 5248405"/>
                <a:gd name="connsiteY3" fmla="*/ 0 h 2417523"/>
                <a:gd name="connsiteX0" fmla="*/ 0 w 939641"/>
                <a:gd name="connsiteY0" fmla="*/ 0 h 2417523"/>
                <a:gd name="connsiteX1" fmla="*/ 0 w 939641"/>
                <a:gd name="connsiteY1" fmla="*/ 2417523 h 2417523"/>
                <a:gd name="connsiteX2" fmla="*/ 939641 w 939641"/>
                <a:gd name="connsiteY2" fmla="*/ 277091 h 2417523"/>
                <a:gd name="connsiteX3" fmla="*/ 0 w 939641"/>
                <a:gd name="connsiteY3" fmla="*/ 0 h 2417523"/>
                <a:gd name="connsiteX0" fmla="*/ 0 w 2906986"/>
                <a:gd name="connsiteY0" fmla="*/ 0 h 2417523"/>
                <a:gd name="connsiteX1" fmla="*/ 0 w 2906986"/>
                <a:gd name="connsiteY1" fmla="*/ 2417523 h 2417523"/>
                <a:gd name="connsiteX2" fmla="*/ 2906986 w 2906986"/>
                <a:gd name="connsiteY2" fmla="*/ 0 h 2417523"/>
                <a:gd name="connsiteX3" fmla="*/ 0 w 2906986"/>
                <a:gd name="connsiteY3" fmla="*/ 0 h 2417523"/>
                <a:gd name="connsiteX0" fmla="*/ 0 w 3724404"/>
                <a:gd name="connsiteY0" fmla="*/ 41564 h 2459087"/>
                <a:gd name="connsiteX1" fmla="*/ 0 w 3724404"/>
                <a:gd name="connsiteY1" fmla="*/ 2459087 h 2459087"/>
                <a:gd name="connsiteX2" fmla="*/ 3724404 w 3724404"/>
                <a:gd name="connsiteY2" fmla="*/ 0 h 2459087"/>
                <a:gd name="connsiteX3" fmla="*/ 0 w 3724404"/>
                <a:gd name="connsiteY3" fmla="*/ 41564 h 2459087"/>
                <a:gd name="connsiteX0" fmla="*/ 0 w 3724404"/>
                <a:gd name="connsiteY0" fmla="*/ 41564 h 1378433"/>
                <a:gd name="connsiteX1" fmla="*/ 41564 w 3724404"/>
                <a:gd name="connsiteY1" fmla="*/ 1378433 h 1378433"/>
                <a:gd name="connsiteX2" fmla="*/ 3724404 w 3724404"/>
                <a:gd name="connsiteY2" fmla="*/ 0 h 1378433"/>
                <a:gd name="connsiteX3" fmla="*/ 0 w 3724404"/>
                <a:gd name="connsiteY3" fmla="*/ 41564 h 1378433"/>
                <a:gd name="connsiteX0" fmla="*/ 0 w 3724404"/>
                <a:gd name="connsiteY0" fmla="*/ 41564 h 1932615"/>
                <a:gd name="connsiteX1" fmla="*/ 41564 w 3724404"/>
                <a:gd name="connsiteY1" fmla="*/ 1932615 h 1932615"/>
                <a:gd name="connsiteX2" fmla="*/ 3724404 w 3724404"/>
                <a:gd name="connsiteY2" fmla="*/ 0 h 1932615"/>
                <a:gd name="connsiteX3" fmla="*/ 0 w 3724404"/>
                <a:gd name="connsiteY3" fmla="*/ 41564 h 1932615"/>
                <a:gd name="connsiteX0" fmla="*/ 0 w 3724404"/>
                <a:gd name="connsiteY0" fmla="*/ 41564 h 1969191"/>
                <a:gd name="connsiteX1" fmla="*/ 14132 w 3724404"/>
                <a:gd name="connsiteY1" fmla="*/ 1969191 h 1969191"/>
                <a:gd name="connsiteX2" fmla="*/ 3724404 w 3724404"/>
                <a:gd name="connsiteY2" fmla="*/ 0 h 1969191"/>
                <a:gd name="connsiteX3" fmla="*/ 0 w 3724404"/>
                <a:gd name="connsiteY3" fmla="*/ 41564 h 1969191"/>
                <a:gd name="connsiteX0" fmla="*/ 13300 w 3737704"/>
                <a:gd name="connsiteY0" fmla="*/ 41564 h 1987479"/>
                <a:gd name="connsiteX1" fmla="*/ 0 w 3737704"/>
                <a:gd name="connsiteY1" fmla="*/ 1987479 h 1987479"/>
                <a:gd name="connsiteX2" fmla="*/ 3737704 w 3737704"/>
                <a:gd name="connsiteY2" fmla="*/ 0 h 1987479"/>
                <a:gd name="connsiteX3" fmla="*/ 13300 w 3737704"/>
                <a:gd name="connsiteY3" fmla="*/ 41564 h 1987479"/>
                <a:gd name="connsiteX0" fmla="*/ 887 w 3725291"/>
                <a:gd name="connsiteY0" fmla="*/ 41564 h 1996623"/>
                <a:gd name="connsiteX1" fmla="*/ 5875 w 3725291"/>
                <a:gd name="connsiteY1" fmla="*/ 1996623 h 1996623"/>
                <a:gd name="connsiteX2" fmla="*/ 3725291 w 3725291"/>
                <a:gd name="connsiteY2" fmla="*/ 0 h 1996623"/>
                <a:gd name="connsiteX3" fmla="*/ 887 w 3725291"/>
                <a:gd name="connsiteY3" fmla="*/ 41564 h 1996623"/>
                <a:gd name="connsiteX0" fmla="*/ 4156 w 3719416"/>
                <a:gd name="connsiteY0" fmla="*/ 4988 h 1996623"/>
                <a:gd name="connsiteX1" fmla="*/ 0 w 3719416"/>
                <a:gd name="connsiteY1" fmla="*/ 1996623 h 1996623"/>
                <a:gd name="connsiteX2" fmla="*/ 3719416 w 3719416"/>
                <a:gd name="connsiteY2" fmla="*/ 0 h 1996623"/>
                <a:gd name="connsiteX3" fmla="*/ 4156 w 3719416"/>
                <a:gd name="connsiteY3" fmla="*/ 4988 h 1996623"/>
                <a:gd name="connsiteX0" fmla="*/ 571 w 3715831"/>
                <a:gd name="connsiteY0" fmla="*/ 4988 h 1978335"/>
                <a:gd name="connsiteX1" fmla="*/ 14703 w 3715831"/>
                <a:gd name="connsiteY1" fmla="*/ 1978335 h 1978335"/>
                <a:gd name="connsiteX2" fmla="*/ 3715831 w 3715831"/>
                <a:gd name="connsiteY2" fmla="*/ 0 h 1978335"/>
                <a:gd name="connsiteX3" fmla="*/ 571 w 3715831"/>
                <a:gd name="connsiteY3" fmla="*/ 4988 h 1978335"/>
                <a:gd name="connsiteX0" fmla="*/ 863 w 3716123"/>
                <a:gd name="connsiteY0" fmla="*/ 4988 h 1978335"/>
                <a:gd name="connsiteX1" fmla="*/ 14995 w 3716123"/>
                <a:gd name="connsiteY1" fmla="*/ 1978335 h 1978335"/>
                <a:gd name="connsiteX2" fmla="*/ 3716123 w 3716123"/>
                <a:gd name="connsiteY2" fmla="*/ 0 h 1978335"/>
                <a:gd name="connsiteX3" fmla="*/ 863 w 3716123"/>
                <a:gd name="connsiteY3" fmla="*/ 4988 h 1978335"/>
                <a:gd name="connsiteX0" fmla="*/ 3564 w 3718824"/>
                <a:gd name="connsiteY0" fmla="*/ 4988 h 1978335"/>
                <a:gd name="connsiteX1" fmla="*/ 17696 w 3718824"/>
                <a:gd name="connsiteY1" fmla="*/ 1978335 h 1978335"/>
                <a:gd name="connsiteX2" fmla="*/ 3718824 w 3718824"/>
                <a:gd name="connsiteY2" fmla="*/ 0 h 1978335"/>
                <a:gd name="connsiteX3" fmla="*/ 3564 w 3718824"/>
                <a:gd name="connsiteY3" fmla="*/ 4988 h 1978335"/>
                <a:gd name="connsiteX0" fmla="*/ 63272 w 3778532"/>
                <a:gd name="connsiteY0" fmla="*/ 4988 h 1987479"/>
                <a:gd name="connsiteX1" fmla="*/ 4252 w 3778532"/>
                <a:gd name="connsiteY1" fmla="*/ 1987479 h 1987479"/>
                <a:gd name="connsiteX2" fmla="*/ 3778532 w 3778532"/>
                <a:gd name="connsiteY2" fmla="*/ 0 h 1987479"/>
                <a:gd name="connsiteX3" fmla="*/ 63272 w 3778532"/>
                <a:gd name="connsiteY3" fmla="*/ 4988 h 1987479"/>
                <a:gd name="connsiteX0" fmla="*/ 59020 w 3774280"/>
                <a:gd name="connsiteY0" fmla="*/ 4988 h 1987479"/>
                <a:gd name="connsiteX1" fmla="*/ 0 w 3774280"/>
                <a:gd name="connsiteY1" fmla="*/ 1987479 h 1987479"/>
                <a:gd name="connsiteX2" fmla="*/ 3774280 w 3774280"/>
                <a:gd name="connsiteY2" fmla="*/ 0 h 1987479"/>
                <a:gd name="connsiteX3" fmla="*/ 59020 w 3774280"/>
                <a:gd name="connsiteY3" fmla="*/ 4988 h 1987479"/>
                <a:gd name="connsiteX0" fmla="*/ 571 w 3715831"/>
                <a:gd name="connsiteY0" fmla="*/ 4988 h 1987479"/>
                <a:gd name="connsiteX1" fmla="*/ 14703 w 3715831"/>
                <a:gd name="connsiteY1" fmla="*/ 1987479 h 1987479"/>
                <a:gd name="connsiteX2" fmla="*/ 3715831 w 3715831"/>
                <a:gd name="connsiteY2" fmla="*/ 0 h 1987479"/>
                <a:gd name="connsiteX3" fmla="*/ 571 w 3715831"/>
                <a:gd name="connsiteY3" fmla="*/ 4988 h 1987479"/>
                <a:gd name="connsiteX0" fmla="*/ 99576 w 3814836"/>
                <a:gd name="connsiteY0" fmla="*/ 4988 h 1954314"/>
                <a:gd name="connsiteX1" fmla="*/ 0 w 3814836"/>
                <a:gd name="connsiteY1" fmla="*/ 1954314 h 1954314"/>
                <a:gd name="connsiteX2" fmla="*/ 3814836 w 3814836"/>
                <a:gd name="connsiteY2" fmla="*/ 0 h 1954314"/>
                <a:gd name="connsiteX3" fmla="*/ 99576 w 3814836"/>
                <a:gd name="connsiteY3" fmla="*/ 4988 h 1954314"/>
                <a:gd name="connsiteX0" fmla="*/ 1289 w 3816043"/>
                <a:gd name="connsiteY0" fmla="*/ 250 h 1954314"/>
                <a:gd name="connsiteX1" fmla="*/ 1207 w 3816043"/>
                <a:gd name="connsiteY1" fmla="*/ 1954314 h 1954314"/>
                <a:gd name="connsiteX2" fmla="*/ 3816043 w 3816043"/>
                <a:gd name="connsiteY2" fmla="*/ 0 h 1954314"/>
                <a:gd name="connsiteX3" fmla="*/ 1289 w 3816043"/>
                <a:gd name="connsiteY3" fmla="*/ 250 h 1954314"/>
                <a:gd name="connsiteX0" fmla="*/ 906 w 3815660"/>
                <a:gd name="connsiteY0" fmla="*/ 250 h 1959052"/>
                <a:gd name="connsiteX1" fmla="*/ 5561 w 3815660"/>
                <a:gd name="connsiteY1" fmla="*/ 1959052 h 1959052"/>
                <a:gd name="connsiteX2" fmla="*/ 3815660 w 3815660"/>
                <a:gd name="connsiteY2" fmla="*/ 0 h 1959052"/>
                <a:gd name="connsiteX3" fmla="*/ 906 w 3815660"/>
                <a:gd name="connsiteY3" fmla="*/ 250 h 1959052"/>
                <a:gd name="connsiteX0" fmla="*/ 1902 w 3816656"/>
                <a:gd name="connsiteY0" fmla="*/ 250 h 1959052"/>
                <a:gd name="connsiteX1" fmla="*/ 6557 w 3816656"/>
                <a:gd name="connsiteY1" fmla="*/ 1959052 h 1959052"/>
                <a:gd name="connsiteX2" fmla="*/ 3816656 w 3816656"/>
                <a:gd name="connsiteY2" fmla="*/ 0 h 1959052"/>
                <a:gd name="connsiteX3" fmla="*/ 1902 w 3816656"/>
                <a:gd name="connsiteY3" fmla="*/ 250 h 1959052"/>
                <a:gd name="connsiteX0" fmla="*/ 879 w 3815633"/>
                <a:gd name="connsiteY0" fmla="*/ 250 h 1845344"/>
                <a:gd name="connsiteX1" fmla="*/ 15010 w 3815633"/>
                <a:gd name="connsiteY1" fmla="*/ 1845344 h 1845344"/>
                <a:gd name="connsiteX2" fmla="*/ 3815633 w 3815633"/>
                <a:gd name="connsiteY2" fmla="*/ 0 h 1845344"/>
                <a:gd name="connsiteX3" fmla="*/ 879 w 3815633"/>
                <a:gd name="connsiteY3" fmla="*/ 250 h 1845344"/>
                <a:gd name="connsiteX0" fmla="*/ 1902 w 3816656"/>
                <a:gd name="connsiteY0" fmla="*/ 250 h 1954314"/>
                <a:gd name="connsiteX1" fmla="*/ 6558 w 3816656"/>
                <a:gd name="connsiteY1" fmla="*/ 1954314 h 1954314"/>
                <a:gd name="connsiteX2" fmla="*/ 3816656 w 3816656"/>
                <a:gd name="connsiteY2" fmla="*/ 0 h 1954314"/>
                <a:gd name="connsiteX3" fmla="*/ 1902 w 3816656"/>
                <a:gd name="connsiteY3" fmla="*/ 250 h 1954314"/>
                <a:gd name="connsiteX0" fmla="*/ 3108 w 3817862"/>
                <a:gd name="connsiteY0" fmla="*/ 250 h 1954314"/>
                <a:gd name="connsiteX1" fmla="*/ 7764 w 3817862"/>
                <a:gd name="connsiteY1" fmla="*/ 1954314 h 1954314"/>
                <a:gd name="connsiteX2" fmla="*/ 3817862 w 3817862"/>
                <a:gd name="connsiteY2" fmla="*/ 0 h 1954314"/>
                <a:gd name="connsiteX3" fmla="*/ 3108 w 3817862"/>
                <a:gd name="connsiteY3" fmla="*/ 250 h 1954314"/>
                <a:gd name="connsiteX0" fmla="*/ 3108 w 3770484"/>
                <a:gd name="connsiteY0" fmla="*/ 52366 h 2006430"/>
                <a:gd name="connsiteX1" fmla="*/ 7764 w 3770484"/>
                <a:gd name="connsiteY1" fmla="*/ 2006430 h 2006430"/>
                <a:gd name="connsiteX2" fmla="*/ 3770484 w 3770484"/>
                <a:gd name="connsiteY2" fmla="*/ 0 h 2006430"/>
                <a:gd name="connsiteX3" fmla="*/ 3108 w 3770484"/>
                <a:gd name="connsiteY3" fmla="*/ 52366 h 2006430"/>
                <a:gd name="connsiteX0" fmla="*/ 3108 w 3756270"/>
                <a:gd name="connsiteY0" fmla="*/ 4988 h 1959052"/>
                <a:gd name="connsiteX1" fmla="*/ 7764 w 3756270"/>
                <a:gd name="connsiteY1" fmla="*/ 1959052 h 1959052"/>
                <a:gd name="connsiteX2" fmla="*/ 3756270 w 3756270"/>
                <a:gd name="connsiteY2" fmla="*/ 0 h 1959052"/>
                <a:gd name="connsiteX3" fmla="*/ 3108 w 3756270"/>
                <a:gd name="connsiteY3" fmla="*/ 4988 h 1959052"/>
                <a:gd name="connsiteX0" fmla="*/ 3108 w 3756270"/>
                <a:gd name="connsiteY0" fmla="*/ 4988 h 1959052"/>
                <a:gd name="connsiteX1" fmla="*/ 7764 w 3756270"/>
                <a:gd name="connsiteY1" fmla="*/ 1959052 h 1959052"/>
                <a:gd name="connsiteX2" fmla="*/ 3756270 w 3756270"/>
                <a:gd name="connsiteY2" fmla="*/ 0 h 1959052"/>
                <a:gd name="connsiteX3" fmla="*/ 3108 w 3756270"/>
                <a:gd name="connsiteY3" fmla="*/ 4988 h 1959052"/>
                <a:gd name="connsiteX0" fmla="*/ 3108 w 5066910"/>
                <a:gd name="connsiteY0" fmla="*/ 0 h 1954064"/>
                <a:gd name="connsiteX1" fmla="*/ 7764 w 5066910"/>
                <a:gd name="connsiteY1" fmla="*/ 1954064 h 1954064"/>
                <a:gd name="connsiteX2" fmla="*/ 5066910 w 5066910"/>
                <a:gd name="connsiteY2" fmla="*/ 10252 h 1954064"/>
                <a:gd name="connsiteX3" fmla="*/ 3108 w 5066910"/>
                <a:gd name="connsiteY3" fmla="*/ 0 h 1954064"/>
                <a:gd name="connsiteX0" fmla="*/ 3108 w 4457310"/>
                <a:gd name="connsiteY0" fmla="*/ 4988 h 1959052"/>
                <a:gd name="connsiteX1" fmla="*/ 7764 w 4457310"/>
                <a:gd name="connsiteY1" fmla="*/ 1959052 h 1959052"/>
                <a:gd name="connsiteX2" fmla="*/ 4457310 w 4457310"/>
                <a:gd name="connsiteY2" fmla="*/ 0 h 1959052"/>
                <a:gd name="connsiteX3" fmla="*/ 3108 w 4457310"/>
                <a:gd name="connsiteY3" fmla="*/ 4988 h 1959052"/>
              </a:gdLst>
              <a:ahLst/>
              <a:cxnLst>
                <a:cxn ang="0">
                  <a:pos x="connsiteX0" y="connsiteY0"/>
                </a:cxn>
                <a:cxn ang="0">
                  <a:pos x="connsiteX1" y="connsiteY1"/>
                </a:cxn>
                <a:cxn ang="0">
                  <a:pos x="connsiteX2" y="connsiteY2"/>
                </a:cxn>
                <a:cxn ang="0">
                  <a:pos x="connsiteX3" y="connsiteY3"/>
                </a:cxn>
              </a:cxnLst>
              <a:rect l="l" t="t" r="r" b="b"/>
              <a:pathLst>
                <a:path w="4457310" h="1959052">
                  <a:moveTo>
                    <a:pt x="3108" y="4988"/>
                  </a:moveTo>
                  <a:cubicBezTo>
                    <a:pt x="-1325" y="653626"/>
                    <a:pt x="-2017" y="1510682"/>
                    <a:pt x="7764" y="1959052"/>
                  </a:cubicBezTo>
                  <a:lnTo>
                    <a:pt x="4457310" y="0"/>
                  </a:lnTo>
                  <a:lnTo>
                    <a:pt x="3108" y="498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643F332E-7440-FD46-8D65-36ACC4528204}"/>
              </a:ext>
            </a:extLst>
          </p:cNvPr>
          <p:cNvSpPr txBox="1"/>
          <p:nvPr userDrawn="1"/>
        </p:nvSpPr>
        <p:spPr>
          <a:xfrm>
            <a:off x="267286" y="-1125415"/>
            <a:ext cx="0" cy="0"/>
          </a:xfrm>
          <a:prstGeom prst="rect">
            <a:avLst/>
          </a:prstGeom>
        </p:spPr>
        <p:txBody>
          <a:bodyPr vert="horz" wrap="none" lIns="91440" tIns="45720" rIns="91440" bIns="45720" rtlCol="0">
            <a:normAutofit fontScale="25000" lnSpcReduction="20000"/>
          </a:bodyPr>
          <a:lstStyle/>
          <a:p>
            <a:endParaRPr lang="en-US" sz="1800" dirty="0"/>
          </a:p>
        </p:txBody>
      </p:sp>
      <p:sp>
        <p:nvSpPr>
          <p:cNvPr id="15" name="Title 1"/>
          <p:cNvSpPr>
            <a:spLocks noGrp="1"/>
          </p:cNvSpPr>
          <p:nvPr>
            <p:ph type="title" hasCustomPrompt="1"/>
          </p:nvPr>
        </p:nvSpPr>
        <p:spPr>
          <a:xfrm>
            <a:off x="508132" y="2300639"/>
            <a:ext cx="5191628" cy="2427700"/>
          </a:xfrm>
        </p:spPr>
        <p:txBody>
          <a:bodyPr anchor="ctr">
            <a:noAutofit/>
          </a:bodyPr>
          <a:lstStyle>
            <a:lvl1pPr>
              <a:defRPr sz="6000" spc="0">
                <a:solidFill>
                  <a:schemeClr val="bg1"/>
                </a:solidFill>
              </a:defRPr>
            </a:lvl1pPr>
          </a:lstStyle>
          <a:p>
            <a:r>
              <a:rPr lang="en-US" dirty="0"/>
              <a:t>SECTION</a:t>
            </a:r>
            <a:br>
              <a:rPr lang="en-US" dirty="0"/>
            </a:br>
            <a:r>
              <a:rPr lang="en-US" dirty="0"/>
              <a:t>TITLE</a:t>
            </a:r>
          </a:p>
        </p:txBody>
      </p:sp>
      <p:pic>
        <p:nvPicPr>
          <p:cNvPr id="13" name="Picture 12">
            <a:extLst>
              <a:ext uri="{FF2B5EF4-FFF2-40B4-BE49-F238E27FC236}">
                <a16:creationId xmlns:a16="http://schemas.microsoft.com/office/drawing/2014/main" id="{126CBB7F-CCCD-C640-8934-3063B416B29B}"/>
              </a:ext>
            </a:extLst>
          </p:cNvPr>
          <p:cNvPicPr>
            <a:picLocks noChangeAspect="1"/>
          </p:cNvPicPr>
          <p:nvPr userDrawn="1"/>
        </p:nvPicPr>
        <p:blipFill>
          <a:blip r:embed="rId3"/>
          <a:stretch>
            <a:fillRect/>
          </a:stretch>
        </p:blipFill>
        <p:spPr>
          <a:xfrm>
            <a:off x="482203" y="5567082"/>
            <a:ext cx="3696696" cy="821489"/>
          </a:xfrm>
          <a:prstGeom prst="rect">
            <a:avLst/>
          </a:prstGeom>
        </p:spPr>
      </p:pic>
    </p:spTree>
    <p:extLst>
      <p:ext uri="{BB962C8B-B14F-4D97-AF65-F5344CB8AC3E}">
        <p14:creationId xmlns:p14="http://schemas.microsoft.com/office/powerpoint/2010/main" val="365938132"/>
      </p:ext>
    </p:extLst>
  </p:cSld>
  <p:clrMapOvr>
    <a:masterClrMapping/>
  </p:clrMapOvr>
  <p:extLst>
    <p:ext uri="{DCECCB84-F9BA-43D5-87BE-67443E8EF086}">
      <p15:sldGuideLst xmlns:p15="http://schemas.microsoft.com/office/powerpoint/2012/main">
        <p15:guide id="1" orient="horz" pos="2160">
          <p15:clr>
            <a:srgbClr val="FBAE40"/>
          </p15:clr>
        </p15:guide>
        <p15:guide id="2" pos="487">
          <p15:clr>
            <a:srgbClr val="FBAE40"/>
          </p15:clr>
        </p15:guide>
        <p15:guide id="3" pos="3840">
          <p15:clr>
            <a:srgbClr val="FBAE40"/>
          </p15:clr>
        </p15:guide>
        <p15:guide id="4" pos="7392">
          <p15:clr>
            <a:srgbClr val="FBAE40"/>
          </p15:clr>
        </p15:guide>
        <p15:guide id="5" pos="30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reak_0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F7A8AF-42B9-5645-A7DA-35E2703A092F}"/>
              </a:ext>
            </a:extLst>
          </p:cNvPr>
          <p:cNvPicPr>
            <a:picLocks noChangeAspect="1"/>
          </p:cNvPicPr>
          <p:nvPr userDrawn="1"/>
        </p:nvPicPr>
        <p:blipFill>
          <a:blip r:embed="rId2"/>
          <a:srcRect/>
          <a:stretch/>
        </p:blipFill>
        <p:spPr>
          <a:xfrm>
            <a:off x="-877" y="-1"/>
            <a:ext cx="12191088" cy="6857487"/>
          </a:xfrm>
          <a:prstGeom prst="rect">
            <a:avLst/>
          </a:prstGeom>
        </p:spPr>
      </p:pic>
      <p:grpSp>
        <p:nvGrpSpPr>
          <p:cNvPr id="14" name="Group 13">
            <a:extLst>
              <a:ext uri="{FF2B5EF4-FFF2-40B4-BE49-F238E27FC236}">
                <a16:creationId xmlns:a16="http://schemas.microsoft.com/office/drawing/2014/main" id="{CBAEA6A4-3167-7449-B354-94609FB6ABF0}"/>
              </a:ext>
            </a:extLst>
          </p:cNvPr>
          <p:cNvGrpSpPr/>
          <p:nvPr userDrawn="1"/>
        </p:nvGrpSpPr>
        <p:grpSpPr>
          <a:xfrm>
            <a:off x="-941" y="-4739"/>
            <a:ext cx="12195609" cy="6888546"/>
            <a:chOff x="-941" y="-4739"/>
            <a:chExt cx="12195609" cy="6888546"/>
          </a:xfrm>
        </p:grpSpPr>
        <p:sp>
          <p:nvSpPr>
            <p:cNvPr id="16" name="Freeform 15">
              <a:extLst>
                <a:ext uri="{FF2B5EF4-FFF2-40B4-BE49-F238E27FC236}">
                  <a16:creationId xmlns:a16="http://schemas.microsoft.com/office/drawing/2014/main" id="{610AC39D-49B5-904E-8B98-F2541EEC77F1}"/>
                </a:ext>
              </a:extLst>
            </p:cNvPr>
            <p:cNvSpPr/>
            <p:nvPr userDrawn="1"/>
          </p:nvSpPr>
          <p:spPr>
            <a:xfrm>
              <a:off x="6085107" y="4887822"/>
              <a:ext cx="6109561" cy="1969664"/>
            </a:xfrm>
            <a:custGeom>
              <a:avLst/>
              <a:gdLst>
                <a:gd name="connsiteX0" fmla="*/ 7440706 w 7494494"/>
                <a:gd name="connsiteY0" fmla="*/ 0 h 1792941"/>
                <a:gd name="connsiteX1" fmla="*/ 0 w 7494494"/>
                <a:gd name="connsiteY1" fmla="*/ 1775011 h 1792941"/>
                <a:gd name="connsiteX2" fmla="*/ 7476565 w 7494494"/>
                <a:gd name="connsiteY2" fmla="*/ 1792941 h 1792941"/>
                <a:gd name="connsiteX3" fmla="*/ 7494494 w 7494494"/>
                <a:gd name="connsiteY3" fmla="*/ 17929 h 1792941"/>
                <a:gd name="connsiteX4" fmla="*/ 7494494 w 7494494"/>
                <a:gd name="connsiteY4" fmla="*/ 17929 h 1792941"/>
                <a:gd name="connsiteX0" fmla="*/ 7458636 w 7512424"/>
                <a:gd name="connsiteY0" fmla="*/ 0 h 1792941"/>
                <a:gd name="connsiteX1" fmla="*/ 0 w 7512424"/>
                <a:gd name="connsiteY1" fmla="*/ 1775011 h 1792941"/>
                <a:gd name="connsiteX2" fmla="*/ 7494495 w 7512424"/>
                <a:gd name="connsiteY2" fmla="*/ 1792941 h 1792941"/>
                <a:gd name="connsiteX3" fmla="*/ 7512424 w 7512424"/>
                <a:gd name="connsiteY3" fmla="*/ 17929 h 1792941"/>
                <a:gd name="connsiteX4" fmla="*/ 7512424 w 7512424"/>
                <a:gd name="connsiteY4" fmla="*/ 17929 h 1792941"/>
                <a:gd name="connsiteX0" fmla="*/ 7458636 w 8050306"/>
                <a:gd name="connsiteY0" fmla="*/ 92372 h 1885313"/>
                <a:gd name="connsiteX1" fmla="*/ 0 w 8050306"/>
                <a:gd name="connsiteY1" fmla="*/ 1867383 h 1885313"/>
                <a:gd name="connsiteX2" fmla="*/ 7494495 w 8050306"/>
                <a:gd name="connsiteY2" fmla="*/ 1885313 h 1885313"/>
                <a:gd name="connsiteX3" fmla="*/ 7512424 w 8050306"/>
                <a:gd name="connsiteY3" fmla="*/ 110301 h 1885313"/>
                <a:gd name="connsiteX4" fmla="*/ 8050306 w 8050306"/>
                <a:gd name="connsiteY4" fmla="*/ 199948 h 1885313"/>
                <a:gd name="connsiteX0" fmla="*/ 7458636 w 7512424"/>
                <a:gd name="connsiteY0" fmla="*/ 0 h 1792941"/>
                <a:gd name="connsiteX1" fmla="*/ 0 w 7512424"/>
                <a:gd name="connsiteY1" fmla="*/ 1775011 h 1792941"/>
                <a:gd name="connsiteX2" fmla="*/ 7494495 w 7512424"/>
                <a:gd name="connsiteY2" fmla="*/ 1792941 h 1792941"/>
                <a:gd name="connsiteX3" fmla="*/ 7512424 w 7512424"/>
                <a:gd name="connsiteY3" fmla="*/ 17929 h 1792941"/>
                <a:gd name="connsiteX0" fmla="*/ 7458636 w 7494495"/>
                <a:gd name="connsiteY0" fmla="*/ 0 h 1792941"/>
                <a:gd name="connsiteX1" fmla="*/ 0 w 7494495"/>
                <a:gd name="connsiteY1" fmla="*/ 1775011 h 1792941"/>
                <a:gd name="connsiteX2" fmla="*/ 7494495 w 7494495"/>
                <a:gd name="connsiteY2" fmla="*/ 1792941 h 1792941"/>
                <a:gd name="connsiteX0" fmla="*/ 7508740 w 7508740"/>
                <a:gd name="connsiteY0" fmla="*/ 0 h 1817993"/>
                <a:gd name="connsiteX1" fmla="*/ 0 w 7508740"/>
                <a:gd name="connsiteY1" fmla="*/ 1800063 h 1817993"/>
                <a:gd name="connsiteX2" fmla="*/ 7494495 w 7508740"/>
                <a:gd name="connsiteY2" fmla="*/ 1817993 h 1817993"/>
                <a:gd name="connsiteX0" fmla="*/ 7521266 w 7521266"/>
                <a:gd name="connsiteY0" fmla="*/ 0 h 1837642"/>
                <a:gd name="connsiteX1" fmla="*/ 0 w 7521266"/>
                <a:gd name="connsiteY1" fmla="*/ 1837642 h 1837642"/>
                <a:gd name="connsiteX2" fmla="*/ 7507021 w 7521266"/>
                <a:gd name="connsiteY2" fmla="*/ 1817993 h 1837642"/>
                <a:gd name="connsiteX0" fmla="*/ 7521266 w 7521266"/>
                <a:gd name="connsiteY0" fmla="*/ 0 h 1855571"/>
                <a:gd name="connsiteX1" fmla="*/ 0 w 7521266"/>
                <a:gd name="connsiteY1" fmla="*/ 1837642 h 1855571"/>
                <a:gd name="connsiteX2" fmla="*/ 7507021 w 7521266"/>
                <a:gd name="connsiteY2" fmla="*/ 1855571 h 1855571"/>
                <a:gd name="connsiteX0" fmla="*/ 7484196 w 7484196"/>
                <a:gd name="connsiteY0" fmla="*/ 0 h 1855571"/>
                <a:gd name="connsiteX1" fmla="*/ 0 w 7484196"/>
                <a:gd name="connsiteY1" fmla="*/ 1281587 h 1855571"/>
                <a:gd name="connsiteX2" fmla="*/ 7469951 w 7484196"/>
                <a:gd name="connsiteY2" fmla="*/ 1855571 h 1855571"/>
                <a:gd name="connsiteX0" fmla="*/ 7508909 w 7508909"/>
                <a:gd name="connsiteY0" fmla="*/ 0 h 1855571"/>
                <a:gd name="connsiteX1" fmla="*/ 0 w 7508909"/>
                <a:gd name="connsiteY1" fmla="*/ 1837641 h 1855571"/>
                <a:gd name="connsiteX2" fmla="*/ 7494664 w 7508909"/>
                <a:gd name="connsiteY2" fmla="*/ 1855571 h 1855571"/>
                <a:gd name="connsiteX0" fmla="*/ 7508909 w 7508909"/>
                <a:gd name="connsiteY0" fmla="*/ 0 h 1837641"/>
                <a:gd name="connsiteX1" fmla="*/ 0 w 7508909"/>
                <a:gd name="connsiteY1" fmla="*/ 1837641 h 1837641"/>
                <a:gd name="connsiteX2" fmla="*/ 7358740 w 7508909"/>
                <a:gd name="connsiteY2" fmla="*/ 1361301 h 1837641"/>
                <a:gd name="connsiteX0" fmla="*/ 7508909 w 7531735"/>
                <a:gd name="connsiteY0" fmla="*/ 0 h 1837641"/>
                <a:gd name="connsiteX1" fmla="*/ 0 w 7531735"/>
                <a:gd name="connsiteY1" fmla="*/ 1837641 h 1837641"/>
                <a:gd name="connsiteX2" fmla="*/ 7531735 w 7531735"/>
                <a:gd name="connsiteY2" fmla="*/ 1830858 h 1837641"/>
                <a:gd name="connsiteX0" fmla="*/ 7508909 w 7531735"/>
                <a:gd name="connsiteY0" fmla="*/ 0 h 1837641"/>
                <a:gd name="connsiteX1" fmla="*/ 0 w 7531735"/>
                <a:gd name="connsiteY1" fmla="*/ 1837641 h 1837641"/>
                <a:gd name="connsiteX2" fmla="*/ 7531735 w 7531735"/>
                <a:gd name="connsiteY2" fmla="*/ 1830858 h 1837641"/>
                <a:gd name="connsiteX0" fmla="*/ 7508909 w 7531735"/>
                <a:gd name="connsiteY0" fmla="*/ 0 h 1837641"/>
                <a:gd name="connsiteX1" fmla="*/ 0 w 7531735"/>
                <a:gd name="connsiteY1" fmla="*/ 1837641 h 1837641"/>
                <a:gd name="connsiteX2" fmla="*/ 7531735 w 7531735"/>
                <a:gd name="connsiteY2" fmla="*/ 1694934 h 1837641"/>
                <a:gd name="connsiteX0" fmla="*/ 7508909 w 7508909"/>
                <a:gd name="connsiteY0" fmla="*/ 0 h 1837641"/>
                <a:gd name="connsiteX1" fmla="*/ 0 w 7508909"/>
                <a:gd name="connsiteY1" fmla="*/ 1837641 h 1837641"/>
                <a:gd name="connsiteX2" fmla="*/ 7507021 w 7508909"/>
                <a:gd name="connsiteY2" fmla="*/ 1830858 h 1837641"/>
                <a:gd name="connsiteX0" fmla="*/ 7496552 w 7496552"/>
                <a:gd name="connsiteY0" fmla="*/ 0 h 1837641"/>
                <a:gd name="connsiteX1" fmla="*/ 0 w 7496552"/>
                <a:gd name="connsiteY1" fmla="*/ 1837641 h 1837641"/>
                <a:gd name="connsiteX2" fmla="*/ 7494664 w 7496552"/>
                <a:gd name="connsiteY2" fmla="*/ 1830858 h 1837641"/>
                <a:gd name="connsiteX0" fmla="*/ 7496552 w 7496552"/>
                <a:gd name="connsiteY0" fmla="*/ 0 h 1837641"/>
                <a:gd name="connsiteX1" fmla="*/ 0 w 7496552"/>
                <a:gd name="connsiteY1" fmla="*/ 1837641 h 1837641"/>
                <a:gd name="connsiteX2" fmla="*/ 7494664 w 7496552"/>
                <a:gd name="connsiteY2" fmla="*/ 1830858 h 1837641"/>
                <a:gd name="connsiteX0" fmla="*/ 7496552 w 7496552"/>
                <a:gd name="connsiteY0" fmla="*/ 0 h 1837641"/>
                <a:gd name="connsiteX1" fmla="*/ 0 w 7496552"/>
                <a:gd name="connsiteY1" fmla="*/ 1837641 h 1837641"/>
                <a:gd name="connsiteX2" fmla="*/ 7494664 w 7496552"/>
                <a:gd name="connsiteY2" fmla="*/ 1830858 h 1837641"/>
                <a:gd name="connsiteX0" fmla="*/ 7496552 w 7496552"/>
                <a:gd name="connsiteY0" fmla="*/ 0 h 1837641"/>
                <a:gd name="connsiteX1" fmla="*/ 0 w 7496552"/>
                <a:gd name="connsiteY1" fmla="*/ 1837641 h 1837641"/>
                <a:gd name="connsiteX2" fmla="*/ 7445237 w 7496552"/>
                <a:gd name="connsiteY2" fmla="*/ 1559010 h 1837641"/>
                <a:gd name="connsiteX0" fmla="*/ 7496552 w 7496552"/>
                <a:gd name="connsiteY0" fmla="*/ 0 h 1837641"/>
                <a:gd name="connsiteX1" fmla="*/ 0 w 7496552"/>
                <a:gd name="connsiteY1" fmla="*/ 1837641 h 1837641"/>
                <a:gd name="connsiteX2" fmla="*/ 7494664 w 7496552"/>
                <a:gd name="connsiteY2" fmla="*/ 1830859 h 1837641"/>
                <a:gd name="connsiteX0" fmla="*/ 7496552 w 7496552"/>
                <a:gd name="connsiteY0" fmla="*/ 0 h 1830859"/>
                <a:gd name="connsiteX1" fmla="*/ 0 w 7496552"/>
                <a:gd name="connsiteY1" fmla="*/ 1800571 h 1830859"/>
                <a:gd name="connsiteX2" fmla="*/ 7494664 w 7496552"/>
                <a:gd name="connsiteY2" fmla="*/ 1830859 h 1830859"/>
                <a:gd name="connsiteX0" fmla="*/ 7496552 w 7507020"/>
                <a:gd name="connsiteY0" fmla="*/ 0 h 1800571"/>
                <a:gd name="connsiteX1" fmla="*/ 0 w 7507020"/>
                <a:gd name="connsiteY1" fmla="*/ 1800571 h 1800571"/>
                <a:gd name="connsiteX2" fmla="*/ 7507020 w 7507020"/>
                <a:gd name="connsiteY2" fmla="*/ 1682578 h 1800571"/>
                <a:gd name="connsiteX0" fmla="*/ 7496552 w 7496552"/>
                <a:gd name="connsiteY0" fmla="*/ 0 h 1830859"/>
                <a:gd name="connsiteX1" fmla="*/ 0 w 7496552"/>
                <a:gd name="connsiteY1" fmla="*/ 1800571 h 1830859"/>
                <a:gd name="connsiteX2" fmla="*/ 7494664 w 7496552"/>
                <a:gd name="connsiteY2" fmla="*/ 1830859 h 1830859"/>
                <a:gd name="connsiteX0" fmla="*/ 7521266 w 7521266"/>
                <a:gd name="connsiteY0" fmla="*/ 0 h 1830859"/>
                <a:gd name="connsiteX1" fmla="*/ 0 w 7521266"/>
                <a:gd name="connsiteY1" fmla="*/ 1825285 h 1830859"/>
                <a:gd name="connsiteX2" fmla="*/ 7519378 w 7521266"/>
                <a:gd name="connsiteY2" fmla="*/ 1830859 h 1830859"/>
                <a:gd name="connsiteX0" fmla="*/ 7489182 w 7519378"/>
                <a:gd name="connsiteY0" fmla="*/ 0 h 2167743"/>
                <a:gd name="connsiteX1" fmla="*/ 0 w 7519378"/>
                <a:gd name="connsiteY1" fmla="*/ 2162169 h 2167743"/>
                <a:gd name="connsiteX2" fmla="*/ 7519378 w 7519378"/>
                <a:gd name="connsiteY2" fmla="*/ 2167743 h 2167743"/>
                <a:gd name="connsiteX0" fmla="*/ 7521266 w 7521266"/>
                <a:gd name="connsiteY0" fmla="*/ 0 h 1991280"/>
                <a:gd name="connsiteX1" fmla="*/ 0 w 7521266"/>
                <a:gd name="connsiteY1" fmla="*/ 1985706 h 1991280"/>
                <a:gd name="connsiteX2" fmla="*/ 7519378 w 7521266"/>
                <a:gd name="connsiteY2" fmla="*/ 1991280 h 1991280"/>
                <a:gd name="connsiteX0" fmla="*/ 6093519 w 6093519"/>
                <a:gd name="connsiteY0" fmla="*/ 0 h 2017790"/>
                <a:gd name="connsiteX1" fmla="*/ 0 w 6093519"/>
                <a:gd name="connsiteY1" fmla="*/ 2017790 h 2017790"/>
                <a:gd name="connsiteX2" fmla="*/ 6091631 w 6093519"/>
                <a:gd name="connsiteY2" fmla="*/ 1991280 h 2017790"/>
                <a:gd name="connsiteX0" fmla="*/ 6109561 w 6109561"/>
                <a:gd name="connsiteY0" fmla="*/ 0 h 1991280"/>
                <a:gd name="connsiteX1" fmla="*/ 0 w 6109561"/>
                <a:gd name="connsiteY1" fmla="*/ 1969664 h 1991280"/>
                <a:gd name="connsiteX2" fmla="*/ 6107673 w 6109561"/>
                <a:gd name="connsiteY2" fmla="*/ 1991280 h 1991280"/>
                <a:gd name="connsiteX0" fmla="*/ 6109561 w 6109561"/>
                <a:gd name="connsiteY0" fmla="*/ 0 h 1969664"/>
                <a:gd name="connsiteX1" fmla="*/ 0 w 6109561"/>
                <a:gd name="connsiteY1" fmla="*/ 1969664 h 1969664"/>
                <a:gd name="connsiteX2" fmla="*/ 5754746 w 6109561"/>
                <a:gd name="connsiteY2" fmla="*/ 1606269 h 1969664"/>
                <a:gd name="connsiteX0" fmla="*/ 6109561 w 6109561"/>
                <a:gd name="connsiteY0" fmla="*/ 0 h 1969664"/>
                <a:gd name="connsiteX1" fmla="*/ 0 w 6109561"/>
                <a:gd name="connsiteY1" fmla="*/ 1969664 h 1969664"/>
                <a:gd name="connsiteX2" fmla="*/ 6091630 w 6109561"/>
                <a:gd name="connsiteY2" fmla="*/ 1959195 h 1969664"/>
              </a:gdLst>
              <a:ahLst/>
              <a:cxnLst>
                <a:cxn ang="0">
                  <a:pos x="connsiteX0" y="connsiteY0"/>
                </a:cxn>
                <a:cxn ang="0">
                  <a:pos x="connsiteX1" y="connsiteY1"/>
                </a:cxn>
                <a:cxn ang="0">
                  <a:pos x="connsiteX2" y="connsiteY2"/>
                </a:cxn>
              </a:cxnLst>
              <a:rect l="l" t="t" r="r" b="b"/>
              <a:pathLst>
                <a:path w="6109561" h="1969664">
                  <a:moveTo>
                    <a:pt x="6109561" y="0"/>
                  </a:moveTo>
                  <a:lnTo>
                    <a:pt x="0" y="1969664"/>
                  </a:lnTo>
                  <a:lnTo>
                    <a:pt x="6091630" y="1959195"/>
                  </a:lnTo>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Freeform 16">
              <a:extLst>
                <a:ext uri="{FF2B5EF4-FFF2-40B4-BE49-F238E27FC236}">
                  <a16:creationId xmlns:a16="http://schemas.microsoft.com/office/drawing/2014/main" id="{1B2A63E2-5310-5641-86B5-17041337CB11}"/>
                </a:ext>
              </a:extLst>
            </p:cNvPr>
            <p:cNvSpPr/>
            <p:nvPr userDrawn="1"/>
          </p:nvSpPr>
          <p:spPr>
            <a:xfrm>
              <a:off x="-941" y="699904"/>
              <a:ext cx="7374957" cy="6183903"/>
            </a:xfrm>
            <a:custGeom>
              <a:avLst/>
              <a:gdLst>
                <a:gd name="connsiteX0" fmla="*/ 0 w 7152362"/>
                <a:gd name="connsiteY0" fmla="*/ 0 h 6087649"/>
                <a:gd name="connsiteX1" fmla="*/ 12526 w 7152362"/>
                <a:gd name="connsiteY1" fmla="*/ 6087649 h 6087649"/>
                <a:gd name="connsiteX2" fmla="*/ 7152362 w 7152362"/>
                <a:gd name="connsiteY2" fmla="*/ 6075123 h 6087649"/>
                <a:gd name="connsiteX3" fmla="*/ 0 w 7152362"/>
                <a:gd name="connsiteY3" fmla="*/ 0 h 6087649"/>
                <a:gd name="connsiteX0" fmla="*/ 0 w 7170291"/>
                <a:gd name="connsiteY0" fmla="*/ 0 h 6110982"/>
                <a:gd name="connsiteX1" fmla="*/ 12526 w 7170291"/>
                <a:gd name="connsiteY1" fmla="*/ 6087649 h 6110982"/>
                <a:gd name="connsiteX2" fmla="*/ 7170291 w 7170291"/>
                <a:gd name="connsiteY2" fmla="*/ 6110982 h 6110982"/>
                <a:gd name="connsiteX3" fmla="*/ 0 w 7170291"/>
                <a:gd name="connsiteY3" fmla="*/ 0 h 6110982"/>
                <a:gd name="connsiteX0" fmla="*/ 0 w 7170291"/>
                <a:gd name="connsiteY0" fmla="*/ 0 h 6159367"/>
                <a:gd name="connsiteX1" fmla="*/ 12526 w 7170291"/>
                <a:gd name="connsiteY1" fmla="*/ 6159367 h 6159367"/>
                <a:gd name="connsiteX2" fmla="*/ 7170291 w 7170291"/>
                <a:gd name="connsiteY2" fmla="*/ 6110982 h 6159367"/>
                <a:gd name="connsiteX3" fmla="*/ 0 w 7170291"/>
                <a:gd name="connsiteY3" fmla="*/ 0 h 6159367"/>
                <a:gd name="connsiteX0" fmla="*/ 0 w 7170291"/>
                <a:gd name="connsiteY0" fmla="*/ 0 h 6110982"/>
                <a:gd name="connsiteX1" fmla="*/ 12526 w 7170291"/>
                <a:gd name="connsiteY1" fmla="*/ 6087650 h 6110982"/>
                <a:gd name="connsiteX2" fmla="*/ 7170291 w 7170291"/>
                <a:gd name="connsiteY2" fmla="*/ 6110982 h 6110982"/>
                <a:gd name="connsiteX3" fmla="*/ 0 w 7170291"/>
                <a:gd name="connsiteY3" fmla="*/ 0 h 6110982"/>
                <a:gd name="connsiteX0" fmla="*/ 0 w 7330712"/>
                <a:gd name="connsiteY0" fmla="*/ 0 h 6143067"/>
                <a:gd name="connsiteX1" fmla="*/ 172947 w 7330712"/>
                <a:gd name="connsiteY1" fmla="*/ 6119735 h 6143067"/>
                <a:gd name="connsiteX2" fmla="*/ 7330712 w 7330712"/>
                <a:gd name="connsiteY2" fmla="*/ 6143067 h 6143067"/>
                <a:gd name="connsiteX3" fmla="*/ 0 w 7330712"/>
                <a:gd name="connsiteY3" fmla="*/ 0 h 6143067"/>
                <a:gd name="connsiteX0" fmla="*/ 0 w 7330712"/>
                <a:gd name="connsiteY0" fmla="*/ 0 h 6143067"/>
                <a:gd name="connsiteX1" fmla="*/ 12526 w 7330712"/>
                <a:gd name="connsiteY1" fmla="*/ 6135777 h 6143067"/>
                <a:gd name="connsiteX2" fmla="*/ 7330712 w 7330712"/>
                <a:gd name="connsiteY2" fmla="*/ 6143067 h 6143067"/>
                <a:gd name="connsiteX3" fmla="*/ 0 w 7330712"/>
                <a:gd name="connsiteY3" fmla="*/ 0 h 6143067"/>
                <a:gd name="connsiteX0" fmla="*/ 0 w 7330712"/>
                <a:gd name="connsiteY0" fmla="*/ 0 h 6183903"/>
                <a:gd name="connsiteX1" fmla="*/ 12526 w 7330712"/>
                <a:gd name="connsiteY1" fmla="*/ 6183903 h 6183903"/>
                <a:gd name="connsiteX2" fmla="*/ 7330712 w 7330712"/>
                <a:gd name="connsiteY2" fmla="*/ 6143067 h 6183903"/>
                <a:gd name="connsiteX3" fmla="*/ 0 w 7330712"/>
                <a:gd name="connsiteY3" fmla="*/ 0 h 6183903"/>
                <a:gd name="connsiteX0" fmla="*/ 0 w 7374957"/>
                <a:gd name="connsiteY0" fmla="*/ 0 h 6183903"/>
                <a:gd name="connsiteX1" fmla="*/ 12526 w 7374957"/>
                <a:gd name="connsiteY1" fmla="*/ 6183903 h 6183903"/>
                <a:gd name="connsiteX2" fmla="*/ 7374957 w 7374957"/>
                <a:gd name="connsiteY2" fmla="*/ 6157815 h 6183903"/>
                <a:gd name="connsiteX3" fmla="*/ 0 w 7374957"/>
                <a:gd name="connsiteY3" fmla="*/ 0 h 6183903"/>
              </a:gdLst>
              <a:ahLst/>
              <a:cxnLst>
                <a:cxn ang="0">
                  <a:pos x="connsiteX0" y="connsiteY0"/>
                </a:cxn>
                <a:cxn ang="0">
                  <a:pos x="connsiteX1" y="connsiteY1"/>
                </a:cxn>
                <a:cxn ang="0">
                  <a:pos x="connsiteX2" y="connsiteY2"/>
                </a:cxn>
                <a:cxn ang="0">
                  <a:pos x="connsiteX3" y="connsiteY3"/>
                </a:cxn>
              </a:cxnLst>
              <a:rect l="l" t="t" r="r" b="b"/>
              <a:pathLst>
                <a:path w="7374957" h="6183903">
                  <a:moveTo>
                    <a:pt x="0" y="0"/>
                  </a:moveTo>
                  <a:cubicBezTo>
                    <a:pt x="4175" y="2029216"/>
                    <a:pt x="8351" y="4154687"/>
                    <a:pt x="12526" y="6183903"/>
                  </a:cubicBezTo>
                  <a:lnTo>
                    <a:pt x="7374957" y="6157815"/>
                  </a:lnTo>
                  <a:cubicBezTo>
                    <a:pt x="4984860" y="4120821"/>
                    <a:pt x="2390097" y="2036994"/>
                    <a:pt x="0" y="0"/>
                  </a:cubicBezTo>
                  <a:close/>
                </a:path>
              </a:pathLst>
            </a:cu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5DC6B1CB-D6C8-5044-A832-1139B5AB716D}"/>
                </a:ext>
              </a:extLst>
            </p:cNvPr>
            <p:cNvSpPr/>
            <p:nvPr userDrawn="1"/>
          </p:nvSpPr>
          <p:spPr>
            <a:xfrm>
              <a:off x="3802" y="-4739"/>
              <a:ext cx="4457310" cy="1959052"/>
            </a:xfrm>
            <a:custGeom>
              <a:avLst/>
              <a:gdLst>
                <a:gd name="connsiteX0" fmla="*/ 0 w 5248405"/>
                <a:gd name="connsiteY0" fmla="*/ 0 h 2417523"/>
                <a:gd name="connsiteX1" fmla="*/ 0 w 5248405"/>
                <a:gd name="connsiteY1" fmla="*/ 2417523 h 2417523"/>
                <a:gd name="connsiteX2" fmla="*/ 5248405 w 5248405"/>
                <a:gd name="connsiteY2" fmla="*/ 0 h 2417523"/>
                <a:gd name="connsiteX3" fmla="*/ 0 w 5248405"/>
                <a:gd name="connsiteY3" fmla="*/ 0 h 2417523"/>
                <a:gd name="connsiteX0" fmla="*/ 0 w 939641"/>
                <a:gd name="connsiteY0" fmla="*/ 0 h 2417523"/>
                <a:gd name="connsiteX1" fmla="*/ 0 w 939641"/>
                <a:gd name="connsiteY1" fmla="*/ 2417523 h 2417523"/>
                <a:gd name="connsiteX2" fmla="*/ 939641 w 939641"/>
                <a:gd name="connsiteY2" fmla="*/ 277091 h 2417523"/>
                <a:gd name="connsiteX3" fmla="*/ 0 w 939641"/>
                <a:gd name="connsiteY3" fmla="*/ 0 h 2417523"/>
                <a:gd name="connsiteX0" fmla="*/ 0 w 2906986"/>
                <a:gd name="connsiteY0" fmla="*/ 0 h 2417523"/>
                <a:gd name="connsiteX1" fmla="*/ 0 w 2906986"/>
                <a:gd name="connsiteY1" fmla="*/ 2417523 h 2417523"/>
                <a:gd name="connsiteX2" fmla="*/ 2906986 w 2906986"/>
                <a:gd name="connsiteY2" fmla="*/ 0 h 2417523"/>
                <a:gd name="connsiteX3" fmla="*/ 0 w 2906986"/>
                <a:gd name="connsiteY3" fmla="*/ 0 h 2417523"/>
                <a:gd name="connsiteX0" fmla="*/ 0 w 3724404"/>
                <a:gd name="connsiteY0" fmla="*/ 41564 h 2459087"/>
                <a:gd name="connsiteX1" fmla="*/ 0 w 3724404"/>
                <a:gd name="connsiteY1" fmla="*/ 2459087 h 2459087"/>
                <a:gd name="connsiteX2" fmla="*/ 3724404 w 3724404"/>
                <a:gd name="connsiteY2" fmla="*/ 0 h 2459087"/>
                <a:gd name="connsiteX3" fmla="*/ 0 w 3724404"/>
                <a:gd name="connsiteY3" fmla="*/ 41564 h 2459087"/>
                <a:gd name="connsiteX0" fmla="*/ 0 w 3724404"/>
                <a:gd name="connsiteY0" fmla="*/ 41564 h 1378433"/>
                <a:gd name="connsiteX1" fmla="*/ 41564 w 3724404"/>
                <a:gd name="connsiteY1" fmla="*/ 1378433 h 1378433"/>
                <a:gd name="connsiteX2" fmla="*/ 3724404 w 3724404"/>
                <a:gd name="connsiteY2" fmla="*/ 0 h 1378433"/>
                <a:gd name="connsiteX3" fmla="*/ 0 w 3724404"/>
                <a:gd name="connsiteY3" fmla="*/ 41564 h 1378433"/>
                <a:gd name="connsiteX0" fmla="*/ 0 w 3724404"/>
                <a:gd name="connsiteY0" fmla="*/ 41564 h 1932615"/>
                <a:gd name="connsiteX1" fmla="*/ 41564 w 3724404"/>
                <a:gd name="connsiteY1" fmla="*/ 1932615 h 1932615"/>
                <a:gd name="connsiteX2" fmla="*/ 3724404 w 3724404"/>
                <a:gd name="connsiteY2" fmla="*/ 0 h 1932615"/>
                <a:gd name="connsiteX3" fmla="*/ 0 w 3724404"/>
                <a:gd name="connsiteY3" fmla="*/ 41564 h 1932615"/>
                <a:gd name="connsiteX0" fmla="*/ 0 w 3724404"/>
                <a:gd name="connsiteY0" fmla="*/ 41564 h 1969191"/>
                <a:gd name="connsiteX1" fmla="*/ 14132 w 3724404"/>
                <a:gd name="connsiteY1" fmla="*/ 1969191 h 1969191"/>
                <a:gd name="connsiteX2" fmla="*/ 3724404 w 3724404"/>
                <a:gd name="connsiteY2" fmla="*/ 0 h 1969191"/>
                <a:gd name="connsiteX3" fmla="*/ 0 w 3724404"/>
                <a:gd name="connsiteY3" fmla="*/ 41564 h 1969191"/>
                <a:gd name="connsiteX0" fmla="*/ 13300 w 3737704"/>
                <a:gd name="connsiteY0" fmla="*/ 41564 h 1987479"/>
                <a:gd name="connsiteX1" fmla="*/ 0 w 3737704"/>
                <a:gd name="connsiteY1" fmla="*/ 1987479 h 1987479"/>
                <a:gd name="connsiteX2" fmla="*/ 3737704 w 3737704"/>
                <a:gd name="connsiteY2" fmla="*/ 0 h 1987479"/>
                <a:gd name="connsiteX3" fmla="*/ 13300 w 3737704"/>
                <a:gd name="connsiteY3" fmla="*/ 41564 h 1987479"/>
                <a:gd name="connsiteX0" fmla="*/ 887 w 3725291"/>
                <a:gd name="connsiteY0" fmla="*/ 41564 h 1996623"/>
                <a:gd name="connsiteX1" fmla="*/ 5875 w 3725291"/>
                <a:gd name="connsiteY1" fmla="*/ 1996623 h 1996623"/>
                <a:gd name="connsiteX2" fmla="*/ 3725291 w 3725291"/>
                <a:gd name="connsiteY2" fmla="*/ 0 h 1996623"/>
                <a:gd name="connsiteX3" fmla="*/ 887 w 3725291"/>
                <a:gd name="connsiteY3" fmla="*/ 41564 h 1996623"/>
                <a:gd name="connsiteX0" fmla="*/ 4156 w 3719416"/>
                <a:gd name="connsiteY0" fmla="*/ 4988 h 1996623"/>
                <a:gd name="connsiteX1" fmla="*/ 0 w 3719416"/>
                <a:gd name="connsiteY1" fmla="*/ 1996623 h 1996623"/>
                <a:gd name="connsiteX2" fmla="*/ 3719416 w 3719416"/>
                <a:gd name="connsiteY2" fmla="*/ 0 h 1996623"/>
                <a:gd name="connsiteX3" fmla="*/ 4156 w 3719416"/>
                <a:gd name="connsiteY3" fmla="*/ 4988 h 1996623"/>
                <a:gd name="connsiteX0" fmla="*/ 571 w 3715831"/>
                <a:gd name="connsiteY0" fmla="*/ 4988 h 1978335"/>
                <a:gd name="connsiteX1" fmla="*/ 14703 w 3715831"/>
                <a:gd name="connsiteY1" fmla="*/ 1978335 h 1978335"/>
                <a:gd name="connsiteX2" fmla="*/ 3715831 w 3715831"/>
                <a:gd name="connsiteY2" fmla="*/ 0 h 1978335"/>
                <a:gd name="connsiteX3" fmla="*/ 571 w 3715831"/>
                <a:gd name="connsiteY3" fmla="*/ 4988 h 1978335"/>
                <a:gd name="connsiteX0" fmla="*/ 863 w 3716123"/>
                <a:gd name="connsiteY0" fmla="*/ 4988 h 1978335"/>
                <a:gd name="connsiteX1" fmla="*/ 14995 w 3716123"/>
                <a:gd name="connsiteY1" fmla="*/ 1978335 h 1978335"/>
                <a:gd name="connsiteX2" fmla="*/ 3716123 w 3716123"/>
                <a:gd name="connsiteY2" fmla="*/ 0 h 1978335"/>
                <a:gd name="connsiteX3" fmla="*/ 863 w 3716123"/>
                <a:gd name="connsiteY3" fmla="*/ 4988 h 1978335"/>
                <a:gd name="connsiteX0" fmla="*/ 3564 w 3718824"/>
                <a:gd name="connsiteY0" fmla="*/ 4988 h 1978335"/>
                <a:gd name="connsiteX1" fmla="*/ 17696 w 3718824"/>
                <a:gd name="connsiteY1" fmla="*/ 1978335 h 1978335"/>
                <a:gd name="connsiteX2" fmla="*/ 3718824 w 3718824"/>
                <a:gd name="connsiteY2" fmla="*/ 0 h 1978335"/>
                <a:gd name="connsiteX3" fmla="*/ 3564 w 3718824"/>
                <a:gd name="connsiteY3" fmla="*/ 4988 h 1978335"/>
                <a:gd name="connsiteX0" fmla="*/ 63272 w 3778532"/>
                <a:gd name="connsiteY0" fmla="*/ 4988 h 1987479"/>
                <a:gd name="connsiteX1" fmla="*/ 4252 w 3778532"/>
                <a:gd name="connsiteY1" fmla="*/ 1987479 h 1987479"/>
                <a:gd name="connsiteX2" fmla="*/ 3778532 w 3778532"/>
                <a:gd name="connsiteY2" fmla="*/ 0 h 1987479"/>
                <a:gd name="connsiteX3" fmla="*/ 63272 w 3778532"/>
                <a:gd name="connsiteY3" fmla="*/ 4988 h 1987479"/>
                <a:gd name="connsiteX0" fmla="*/ 59020 w 3774280"/>
                <a:gd name="connsiteY0" fmla="*/ 4988 h 1987479"/>
                <a:gd name="connsiteX1" fmla="*/ 0 w 3774280"/>
                <a:gd name="connsiteY1" fmla="*/ 1987479 h 1987479"/>
                <a:gd name="connsiteX2" fmla="*/ 3774280 w 3774280"/>
                <a:gd name="connsiteY2" fmla="*/ 0 h 1987479"/>
                <a:gd name="connsiteX3" fmla="*/ 59020 w 3774280"/>
                <a:gd name="connsiteY3" fmla="*/ 4988 h 1987479"/>
                <a:gd name="connsiteX0" fmla="*/ 571 w 3715831"/>
                <a:gd name="connsiteY0" fmla="*/ 4988 h 1987479"/>
                <a:gd name="connsiteX1" fmla="*/ 14703 w 3715831"/>
                <a:gd name="connsiteY1" fmla="*/ 1987479 h 1987479"/>
                <a:gd name="connsiteX2" fmla="*/ 3715831 w 3715831"/>
                <a:gd name="connsiteY2" fmla="*/ 0 h 1987479"/>
                <a:gd name="connsiteX3" fmla="*/ 571 w 3715831"/>
                <a:gd name="connsiteY3" fmla="*/ 4988 h 1987479"/>
                <a:gd name="connsiteX0" fmla="*/ 99576 w 3814836"/>
                <a:gd name="connsiteY0" fmla="*/ 4988 h 1954314"/>
                <a:gd name="connsiteX1" fmla="*/ 0 w 3814836"/>
                <a:gd name="connsiteY1" fmla="*/ 1954314 h 1954314"/>
                <a:gd name="connsiteX2" fmla="*/ 3814836 w 3814836"/>
                <a:gd name="connsiteY2" fmla="*/ 0 h 1954314"/>
                <a:gd name="connsiteX3" fmla="*/ 99576 w 3814836"/>
                <a:gd name="connsiteY3" fmla="*/ 4988 h 1954314"/>
                <a:gd name="connsiteX0" fmla="*/ 1289 w 3816043"/>
                <a:gd name="connsiteY0" fmla="*/ 250 h 1954314"/>
                <a:gd name="connsiteX1" fmla="*/ 1207 w 3816043"/>
                <a:gd name="connsiteY1" fmla="*/ 1954314 h 1954314"/>
                <a:gd name="connsiteX2" fmla="*/ 3816043 w 3816043"/>
                <a:gd name="connsiteY2" fmla="*/ 0 h 1954314"/>
                <a:gd name="connsiteX3" fmla="*/ 1289 w 3816043"/>
                <a:gd name="connsiteY3" fmla="*/ 250 h 1954314"/>
                <a:gd name="connsiteX0" fmla="*/ 906 w 3815660"/>
                <a:gd name="connsiteY0" fmla="*/ 250 h 1959052"/>
                <a:gd name="connsiteX1" fmla="*/ 5561 w 3815660"/>
                <a:gd name="connsiteY1" fmla="*/ 1959052 h 1959052"/>
                <a:gd name="connsiteX2" fmla="*/ 3815660 w 3815660"/>
                <a:gd name="connsiteY2" fmla="*/ 0 h 1959052"/>
                <a:gd name="connsiteX3" fmla="*/ 906 w 3815660"/>
                <a:gd name="connsiteY3" fmla="*/ 250 h 1959052"/>
                <a:gd name="connsiteX0" fmla="*/ 1902 w 3816656"/>
                <a:gd name="connsiteY0" fmla="*/ 250 h 1959052"/>
                <a:gd name="connsiteX1" fmla="*/ 6557 w 3816656"/>
                <a:gd name="connsiteY1" fmla="*/ 1959052 h 1959052"/>
                <a:gd name="connsiteX2" fmla="*/ 3816656 w 3816656"/>
                <a:gd name="connsiteY2" fmla="*/ 0 h 1959052"/>
                <a:gd name="connsiteX3" fmla="*/ 1902 w 3816656"/>
                <a:gd name="connsiteY3" fmla="*/ 250 h 1959052"/>
                <a:gd name="connsiteX0" fmla="*/ 879 w 3815633"/>
                <a:gd name="connsiteY0" fmla="*/ 250 h 1845344"/>
                <a:gd name="connsiteX1" fmla="*/ 15010 w 3815633"/>
                <a:gd name="connsiteY1" fmla="*/ 1845344 h 1845344"/>
                <a:gd name="connsiteX2" fmla="*/ 3815633 w 3815633"/>
                <a:gd name="connsiteY2" fmla="*/ 0 h 1845344"/>
                <a:gd name="connsiteX3" fmla="*/ 879 w 3815633"/>
                <a:gd name="connsiteY3" fmla="*/ 250 h 1845344"/>
                <a:gd name="connsiteX0" fmla="*/ 1902 w 3816656"/>
                <a:gd name="connsiteY0" fmla="*/ 250 h 1954314"/>
                <a:gd name="connsiteX1" fmla="*/ 6558 w 3816656"/>
                <a:gd name="connsiteY1" fmla="*/ 1954314 h 1954314"/>
                <a:gd name="connsiteX2" fmla="*/ 3816656 w 3816656"/>
                <a:gd name="connsiteY2" fmla="*/ 0 h 1954314"/>
                <a:gd name="connsiteX3" fmla="*/ 1902 w 3816656"/>
                <a:gd name="connsiteY3" fmla="*/ 250 h 1954314"/>
                <a:gd name="connsiteX0" fmla="*/ 3108 w 3817862"/>
                <a:gd name="connsiteY0" fmla="*/ 250 h 1954314"/>
                <a:gd name="connsiteX1" fmla="*/ 7764 w 3817862"/>
                <a:gd name="connsiteY1" fmla="*/ 1954314 h 1954314"/>
                <a:gd name="connsiteX2" fmla="*/ 3817862 w 3817862"/>
                <a:gd name="connsiteY2" fmla="*/ 0 h 1954314"/>
                <a:gd name="connsiteX3" fmla="*/ 3108 w 3817862"/>
                <a:gd name="connsiteY3" fmla="*/ 250 h 1954314"/>
                <a:gd name="connsiteX0" fmla="*/ 3108 w 3770484"/>
                <a:gd name="connsiteY0" fmla="*/ 52366 h 2006430"/>
                <a:gd name="connsiteX1" fmla="*/ 7764 w 3770484"/>
                <a:gd name="connsiteY1" fmla="*/ 2006430 h 2006430"/>
                <a:gd name="connsiteX2" fmla="*/ 3770484 w 3770484"/>
                <a:gd name="connsiteY2" fmla="*/ 0 h 2006430"/>
                <a:gd name="connsiteX3" fmla="*/ 3108 w 3770484"/>
                <a:gd name="connsiteY3" fmla="*/ 52366 h 2006430"/>
                <a:gd name="connsiteX0" fmla="*/ 3108 w 3756270"/>
                <a:gd name="connsiteY0" fmla="*/ 4988 h 1959052"/>
                <a:gd name="connsiteX1" fmla="*/ 7764 w 3756270"/>
                <a:gd name="connsiteY1" fmla="*/ 1959052 h 1959052"/>
                <a:gd name="connsiteX2" fmla="*/ 3756270 w 3756270"/>
                <a:gd name="connsiteY2" fmla="*/ 0 h 1959052"/>
                <a:gd name="connsiteX3" fmla="*/ 3108 w 3756270"/>
                <a:gd name="connsiteY3" fmla="*/ 4988 h 1959052"/>
                <a:gd name="connsiteX0" fmla="*/ 3108 w 3756270"/>
                <a:gd name="connsiteY0" fmla="*/ 4988 h 1959052"/>
                <a:gd name="connsiteX1" fmla="*/ 7764 w 3756270"/>
                <a:gd name="connsiteY1" fmla="*/ 1959052 h 1959052"/>
                <a:gd name="connsiteX2" fmla="*/ 3756270 w 3756270"/>
                <a:gd name="connsiteY2" fmla="*/ 0 h 1959052"/>
                <a:gd name="connsiteX3" fmla="*/ 3108 w 3756270"/>
                <a:gd name="connsiteY3" fmla="*/ 4988 h 1959052"/>
                <a:gd name="connsiteX0" fmla="*/ 3108 w 5066910"/>
                <a:gd name="connsiteY0" fmla="*/ 0 h 1954064"/>
                <a:gd name="connsiteX1" fmla="*/ 7764 w 5066910"/>
                <a:gd name="connsiteY1" fmla="*/ 1954064 h 1954064"/>
                <a:gd name="connsiteX2" fmla="*/ 5066910 w 5066910"/>
                <a:gd name="connsiteY2" fmla="*/ 10252 h 1954064"/>
                <a:gd name="connsiteX3" fmla="*/ 3108 w 5066910"/>
                <a:gd name="connsiteY3" fmla="*/ 0 h 1954064"/>
                <a:gd name="connsiteX0" fmla="*/ 3108 w 4457310"/>
                <a:gd name="connsiteY0" fmla="*/ 4988 h 1959052"/>
                <a:gd name="connsiteX1" fmla="*/ 7764 w 4457310"/>
                <a:gd name="connsiteY1" fmla="*/ 1959052 h 1959052"/>
                <a:gd name="connsiteX2" fmla="*/ 4457310 w 4457310"/>
                <a:gd name="connsiteY2" fmla="*/ 0 h 1959052"/>
                <a:gd name="connsiteX3" fmla="*/ 3108 w 4457310"/>
                <a:gd name="connsiteY3" fmla="*/ 4988 h 1959052"/>
              </a:gdLst>
              <a:ahLst/>
              <a:cxnLst>
                <a:cxn ang="0">
                  <a:pos x="connsiteX0" y="connsiteY0"/>
                </a:cxn>
                <a:cxn ang="0">
                  <a:pos x="connsiteX1" y="connsiteY1"/>
                </a:cxn>
                <a:cxn ang="0">
                  <a:pos x="connsiteX2" y="connsiteY2"/>
                </a:cxn>
                <a:cxn ang="0">
                  <a:pos x="connsiteX3" y="connsiteY3"/>
                </a:cxn>
              </a:cxnLst>
              <a:rect l="l" t="t" r="r" b="b"/>
              <a:pathLst>
                <a:path w="4457310" h="1959052">
                  <a:moveTo>
                    <a:pt x="3108" y="4988"/>
                  </a:moveTo>
                  <a:cubicBezTo>
                    <a:pt x="-1325" y="653626"/>
                    <a:pt x="-2017" y="1510682"/>
                    <a:pt x="7764" y="1959052"/>
                  </a:cubicBezTo>
                  <a:lnTo>
                    <a:pt x="4457310" y="0"/>
                  </a:lnTo>
                  <a:lnTo>
                    <a:pt x="3108" y="498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643F332E-7440-FD46-8D65-36ACC4528204}"/>
              </a:ext>
            </a:extLst>
          </p:cNvPr>
          <p:cNvSpPr txBox="1"/>
          <p:nvPr userDrawn="1"/>
        </p:nvSpPr>
        <p:spPr>
          <a:xfrm>
            <a:off x="267286" y="-1125415"/>
            <a:ext cx="0" cy="0"/>
          </a:xfrm>
          <a:prstGeom prst="rect">
            <a:avLst/>
          </a:prstGeom>
        </p:spPr>
        <p:txBody>
          <a:bodyPr vert="horz" wrap="none" lIns="91440" tIns="45720" rIns="91440" bIns="45720" rtlCol="0">
            <a:normAutofit fontScale="25000" lnSpcReduction="20000"/>
          </a:bodyPr>
          <a:lstStyle/>
          <a:p>
            <a:endParaRPr lang="en-US" sz="1800" dirty="0"/>
          </a:p>
        </p:txBody>
      </p:sp>
      <p:sp>
        <p:nvSpPr>
          <p:cNvPr id="15" name="Title 1"/>
          <p:cNvSpPr>
            <a:spLocks noGrp="1"/>
          </p:cNvSpPr>
          <p:nvPr>
            <p:ph type="title" hasCustomPrompt="1"/>
          </p:nvPr>
        </p:nvSpPr>
        <p:spPr>
          <a:xfrm>
            <a:off x="508132" y="2300639"/>
            <a:ext cx="5191628" cy="2427700"/>
          </a:xfrm>
        </p:spPr>
        <p:txBody>
          <a:bodyPr anchor="ctr">
            <a:noAutofit/>
          </a:bodyPr>
          <a:lstStyle>
            <a:lvl1pPr>
              <a:defRPr sz="6000" spc="0">
                <a:solidFill>
                  <a:schemeClr val="bg1"/>
                </a:solidFill>
              </a:defRPr>
            </a:lvl1pPr>
          </a:lstStyle>
          <a:p>
            <a:r>
              <a:rPr lang="en-US" dirty="0"/>
              <a:t>SECTION</a:t>
            </a:r>
            <a:br>
              <a:rPr lang="en-US" dirty="0"/>
            </a:br>
            <a:r>
              <a:rPr lang="en-US" dirty="0"/>
              <a:t>TITLE</a:t>
            </a:r>
          </a:p>
        </p:txBody>
      </p:sp>
      <p:pic>
        <p:nvPicPr>
          <p:cNvPr id="13" name="Picture 12">
            <a:extLst>
              <a:ext uri="{FF2B5EF4-FFF2-40B4-BE49-F238E27FC236}">
                <a16:creationId xmlns:a16="http://schemas.microsoft.com/office/drawing/2014/main" id="{126CBB7F-CCCD-C640-8934-3063B416B29B}"/>
              </a:ext>
            </a:extLst>
          </p:cNvPr>
          <p:cNvPicPr>
            <a:picLocks noChangeAspect="1"/>
          </p:cNvPicPr>
          <p:nvPr userDrawn="1"/>
        </p:nvPicPr>
        <p:blipFill>
          <a:blip r:embed="rId3"/>
          <a:stretch>
            <a:fillRect/>
          </a:stretch>
        </p:blipFill>
        <p:spPr>
          <a:xfrm>
            <a:off x="482203" y="5567082"/>
            <a:ext cx="3696696" cy="821489"/>
          </a:xfrm>
          <a:prstGeom prst="rect">
            <a:avLst/>
          </a:prstGeom>
        </p:spPr>
      </p:pic>
    </p:spTree>
    <p:extLst>
      <p:ext uri="{BB962C8B-B14F-4D97-AF65-F5344CB8AC3E}">
        <p14:creationId xmlns:p14="http://schemas.microsoft.com/office/powerpoint/2010/main" val="999298722"/>
      </p:ext>
    </p:extLst>
  </p:cSld>
  <p:clrMapOvr>
    <a:masterClrMapping/>
  </p:clrMapOvr>
  <p:extLst>
    <p:ext uri="{DCECCB84-F9BA-43D5-87BE-67443E8EF086}">
      <p15:sldGuideLst xmlns:p15="http://schemas.microsoft.com/office/powerpoint/2012/main">
        <p15:guide id="1" orient="horz" pos="2160">
          <p15:clr>
            <a:srgbClr val="FBAE40"/>
          </p15:clr>
        </p15:guide>
        <p15:guide id="2" pos="487">
          <p15:clr>
            <a:srgbClr val="FBAE40"/>
          </p15:clr>
        </p15:guide>
        <p15:guide id="3" pos="3840">
          <p15:clr>
            <a:srgbClr val="FBAE40"/>
          </p15:clr>
        </p15:guide>
        <p15:guide id="4" pos="7392">
          <p15:clr>
            <a:srgbClr val="FBAE40"/>
          </p15:clr>
        </p15:guide>
        <p15:guide id="5" pos="30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reak_0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A594A0-DC86-9C43-BA08-51ECAA97AEB9}"/>
              </a:ext>
            </a:extLst>
          </p:cNvPr>
          <p:cNvPicPr>
            <a:picLocks noChangeAspect="1"/>
          </p:cNvPicPr>
          <p:nvPr userDrawn="1"/>
        </p:nvPicPr>
        <p:blipFill>
          <a:blip r:embed="rId2"/>
          <a:srcRect/>
          <a:stretch/>
        </p:blipFill>
        <p:spPr>
          <a:xfrm>
            <a:off x="2668" y="0"/>
            <a:ext cx="12192000" cy="6858000"/>
          </a:xfrm>
          <a:prstGeom prst="rect">
            <a:avLst/>
          </a:prstGeom>
        </p:spPr>
      </p:pic>
      <p:grpSp>
        <p:nvGrpSpPr>
          <p:cNvPr id="10" name="Group 9">
            <a:extLst>
              <a:ext uri="{FF2B5EF4-FFF2-40B4-BE49-F238E27FC236}">
                <a16:creationId xmlns:a16="http://schemas.microsoft.com/office/drawing/2014/main" id="{BF69CBE4-2824-6147-A9EA-5C5924544AAF}"/>
              </a:ext>
            </a:extLst>
          </p:cNvPr>
          <p:cNvGrpSpPr/>
          <p:nvPr userDrawn="1"/>
        </p:nvGrpSpPr>
        <p:grpSpPr>
          <a:xfrm>
            <a:off x="-941" y="-4739"/>
            <a:ext cx="12195609" cy="6888546"/>
            <a:chOff x="-941" y="-4739"/>
            <a:chExt cx="12195609" cy="6888546"/>
          </a:xfrm>
        </p:grpSpPr>
        <p:sp>
          <p:nvSpPr>
            <p:cNvPr id="16" name="Freeform 15">
              <a:extLst>
                <a:ext uri="{FF2B5EF4-FFF2-40B4-BE49-F238E27FC236}">
                  <a16:creationId xmlns:a16="http://schemas.microsoft.com/office/drawing/2014/main" id="{17658E38-283B-7F42-B6EE-CBC276C8B352}"/>
                </a:ext>
              </a:extLst>
            </p:cNvPr>
            <p:cNvSpPr/>
            <p:nvPr userDrawn="1"/>
          </p:nvSpPr>
          <p:spPr>
            <a:xfrm>
              <a:off x="6085107" y="4887822"/>
              <a:ext cx="6109561" cy="1969664"/>
            </a:xfrm>
            <a:custGeom>
              <a:avLst/>
              <a:gdLst>
                <a:gd name="connsiteX0" fmla="*/ 7440706 w 7494494"/>
                <a:gd name="connsiteY0" fmla="*/ 0 h 1792941"/>
                <a:gd name="connsiteX1" fmla="*/ 0 w 7494494"/>
                <a:gd name="connsiteY1" fmla="*/ 1775011 h 1792941"/>
                <a:gd name="connsiteX2" fmla="*/ 7476565 w 7494494"/>
                <a:gd name="connsiteY2" fmla="*/ 1792941 h 1792941"/>
                <a:gd name="connsiteX3" fmla="*/ 7494494 w 7494494"/>
                <a:gd name="connsiteY3" fmla="*/ 17929 h 1792941"/>
                <a:gd name="connsiteX4" fmla="*/ 7494494 w 7494494"/>
                <a:gd name="connsiteY4" fmla="*/ 17929 h 1792941"/>
                <a:gd name="connsiteX0" fmla="*/ 7458636 w 7512424"/>
                <a:gd name="connsiteY0" fmla="*/ 0 h 1792941"/>
                <a:gd name="connsiteX1" fmla="*/ 0 w 7512424"/>
                <a:gd name="connsiteY1" fmla="*/ 1775011 h 1792941"/>
                <a:gd name="connsiteX2" fmla="*/ 7494495 w 7512424"/>
                <a:gd name="connsiteY2" fmla="*/ 1792941 h 1792941"/>
                <a:gd name="connsiteX3" fmla="*/ 7512424 w 7512424"/>
                <a:gd name="connsiteY3" fmla="*/ 17929 h 1792941"/>
                <a:gd name="connsiteX4" fmla="*/ 7512424 w 7512424"/>
                <a:gd name="connsiteY4" fmla="*/ 17929 h 1792941"/>
                <a:gd name="connsiteX0" fmla="*/ 7458636 w 8050306"/>
                <a:gd name="connsiteY0" fmla="*/ 92372 h 1885313"/>
                <a:gd name="connsiteX1" fmla="*/ 0 w 8050306"/>
                <a:gd name="connsiteY1" fmla="*/ 1867383 h 1885313"/>
                <a:gd name="connsiteX2" fmla="*/ 7494495 w 8050306"/>
                <a:gd name="connsiteY2" fmla="*/ 1885313 h 1885313"/>
                <a:gd name="connsiteX3" fmla="*/ 7512424 w 8050306"/>
                <a:gd name="connsiteY3" fmla="*/ 110301 h 1885313"/>
                <a:gd name="connsiteX4" fmla="*/ 8050306 w 8050306"/>
                <a:gd name="connsiteY4" fmla="*/ 199948 h 1885313"/>
                <a:gd name="connsiteX0" fmla="*/ 7458636 w 7512424"/>
                <a:gd name="connsiteY0" fmla="*/ 0 h 1792941"/>
                <a:gd name="connsiteX1" fmla="*/ 0 w 7512424"/>
                <a:gd name="connsiteY1" fmla="*/ 1775011 h 1792941"/>
                <a:gd name="connsiteX2" fmla="*/ 7494495 w 7512424"/>
                <a:gd name="connsiteY2" fmla="*/ 1792941 h 1792941"/>
                <a:gd name="connsiteX3" fmla="*/ 7512424 w 7512424"/>
                <a:gd name="connsiteY3" fmla="*/ 17929 h 1792941"/>
                <a:gd name="connsiteX0" fmla="*/ 7458636 w 7494495"/>
                <a:gd name="connsiteY0" fmla="*/ 0 h 1792941"/>
                <a:gd name="connsiteX1" fmla="*/ 0 w 7494495"/>
                <a:gd name="connsiteY1" fmla="*/ 1775011 h 1792941"/>
                <a:gd name="connsiteX2" fmla="*/ 7494495 w 7494495"/>
                <a:gd name="connsiteY2" fmla="*/ 1792941 h 1792941"/>
                <a:gd name="connsiteX0" fmla="*/ 7508740 w 7508740"/>
                <a:gd name="connsiteY0" fmla="*/ 0 h 1817993"/>
                <a:gd name="connsiteX1" fmla="*/ 0 w 7508740"/>
                <a:gd name="connsiteY1" fmla="*/ 1800063 h 1817993"/>
                <a:gd name="connsiteX2" fmla="*/ 7494495 w 7508740"/>
                <a:gd name="connsiteY2" fmla="*/ 1817993 h 1817993"/>
                <a:gd name="connsiteX0" fmla="*/ 7521266 w 7521266"/>
                <a:gd name="connsiteY0" fmla="*/ 0 h 1837642"/>
                <a:gd name="connsiteX1" fmla="*/ 0 w 7521266"/>
                <a:gd name="connsiteY1" fmla="*/ 1837642 h 1837642"/>
                <a:gd name="connsiteX2" fmla="*/ 7507021 w 7521266"/>
                <a:gd name="connsiteY2" fmla="*/ 1817993 h 1837642"/>
                <a:gd name="connsiteX0" fmla="*/ 7521266 w 7521266"/>
                <a:gd name="connsiteY0" fmla="*/ 0 h 1855571"/>
                <a:gd name="connsiteX1" fmla="*/ 0 w 7521266"/>
                <a:gd name="connsiteY1" fmla="*/ 1837642 h 1855571"/>
                <a:gd name="connsiteX2" fmla="*/ 7507021 w 7521266"/>
                <a:gd name="connsiteY2" fmla="*/ 1855571 h 1855571"/>
                <a:gd name="connsiteX0" fmla="*/ 7484196 w 7484196"/>
                <a:gd name="connsiteY0" fmla="*/ 0 h 1855571"/>
                <a:gd name="connsiteX1" fmla="*/ 0 w 7484196"/>
                <a:gd name="connsiteY1" fmla="*/ 1281587 h 1855571"/>
                <a:gd name="connsiteX2" fmla="*/ 7469951 w 7484196"/>
                <a:gd name="connsiteY2" fmla="*/ 1855571 h 1855571"/>
                <a:gd name="connsiteX0" fmla="*/ 7508909 w 7508909"/>
                <a:gd name="connsiteY0" fmla="*/ 0 h 1855571"/>
                <a:gd name="connsiteX1" fmla="*/ 0 w 7508909"/>
                <a:gd name="connsiteY1" fmla="*/ 1837641 h 1855571"/>
                <a:gd name="connsiteX2" fmla="*/ 7494664 w 7508909"/>
                <a:gd name="connsiteY2" fmla="*/ 1855571 h 1855571"/>
                <a:gd name="connsiteX0" fmla="*/ 7508909 w 7508909"/>
                <a:gd name="connsiteY0" fmla="*/ 0 h 1837641"/>
                <a:gd name="connsiteX1" fmla="*/ 0 w 7508909"/>
                <a:gd name="connsiteY1" fmla="*/ 1837641 h 1837641"/>
                <a:gd name="connsiteX2" fmla="*/ 7358740 w 7508909"/>
                <a:gd name="connsiteY2" fmla="*/ 1361301 h 1837641"/>
                <a:gd name="connsiteX0" fmla="*/ 7508909 w 7531735"/>
                <a:gd name="connsiteY0" fmla="*/ 0 h 1837641"/>
                <a:gd name="connsiteX1" fmla="*/ 0 w 7531735"/>
                <a:gd name="connsiteY1" fmla="*/ 1837641 h 1837641"/>
                <a:gd name="connsiteX2" fmla="*/ 7531735 w 7531735"/>
                <a:gd name="connsiteY2" fmla="*/ 1830858 h 1837641"/>
                <a:gd name="connsiteX0" fmla="*/ 7508909 w 7531735"/>
                <a:gd name="connsiteY0" fmla="*/ 0 h 1837641"/>
                <a:gd name="connsiteX1" fmla="*/ 0 w 7531735"/>
                <a:gd name="connsiteY1" fmla="*/ 1837641 h 1837641"/>
                <a:gd name="connsiteX2" fmla="*/ 7531735 w 7531735"/>
                <a:gd name="connsiteY2" fmla="*/ 1830858 h 1837641"/>
                <a:gd name="connsiteX0" fmla="*/ 7508909 w 7531735"/>
                <a:gd name="connsiteY0" fmla="*/ 0 h 1837641"/>
                <a:gd name="connsiteX1" fmla="*/ 0 w 7531735"/>
                <a:gd name="connsiteY1" fmla="*/ 1837641 h 1837641"/>
                <a:gd name="connsiteX2" fmla="*/ 7531735 w 7531735"/>
                <a:gd name="connsiteY2" fmla="*/ 1694934 h 1837641"/>
                <a:gd name="connsiteX0" fmla="*/ 7508909 w 7508909"/>
                <a:gd name="connsiteY0" fmla="*/ 0 h 1837641"/>
                <a:gd name="connsiteX1" fmla="*/ 0 w 7508909"/>
                <a:gd name="connsiteY1" fmla="*/ 1837641 h 1837641"/>
                <a:gd name="connsiteX2" fmla="*/ 7507021 w 7508909"/>
                <a:gd name="connsiteY2" fmla="*/ 1830858 h 1837641"/>
                <a:gd name="connsiteX0" fmla="*/ 7496552 w 7496552"/>
                <a:gd name="connsiteY0" fmla="*/ 0 h 1837641"/>
                <a:gd name="connsiteX1" fmla="*/ 0 w 7496552"/>
                <a:gd name="connsiteY1" fmla="*/ 1837641 h 1837641"/>
                <a:gd name="connsiteX2" fmla="*/ 7494664 w 7496552"/>
                <a:gd name="connsiteY2" fmla="*/ 1830858 h 1837641"/>
                <a:gd name="connsiteX0" fmla="*/ 7496552 w 7496552"/>
                <a:gd name="connsiteY0" fmla="*/ 0 h 1837641"/>
                <a:gd name="connsiteX1" fmla="*/ 0 w 7496552"/>
                <a:gd name="connsiteY1" fmla="*/ 1837641 h 1837641"/>
                <a:gd name="connsiteX2" fmla="*/ 7494664 w 7496552"/>
                <a:gd name="connsiteY2" fmla="*/ 1830858 h 1837641"/>
                <a:gd name="connsiteX0" fmla="*/ 7496552 w 7496552"/>
                <a:gd name="connsiteY0" fmla="*/ 0 h 1837641"/>
                <a:gd name="connsiteX1" fmla="*/ 0 w 7496552"/>
                <a:gd name="connsiteY1" fmla="*/ 1837641 h 1837641"/>
                <a:gd name="connsiteX2" fmla="*/ 7494664 w 7496552"/>
                <a:gd name="connsiteY2" fmla="*/ 1830858 h 1837641"/>
                <a:gd name="connsiteX0" fmla="*/ 7496552 w 7496552"/>
                <a:gd name="connsiteY0" fmla="*/ 0 h 1837641"/>
                <a:gd name="connsiteX1" fmla="*/ 0 w 7496552"/>
                <a:gd name="connsiteY1" fmla="*/ 1837641 h 1837641"/>
                <a:gd name="connsiteX2" fmla="*/ 7445237 w 7496552"/>
                <a:gd name="connsiteY2" fmla="*/ 1559010 h 1837641"/>
                <a:gd name="connsiteX0" fmla="*/ 7496552 w 7496552"/>
                <a:gd name="connsiteY0" fmla="*/ 0 h 1837641"/>
                <a:gd name="connsiteX1" fmla="*/ 0 w 7496552"/>
                <a:gd name="connsiteY1" fmla="*/ 1837641 h 1837641"/>
                <a:gd name="connsiteX2" fmla="*/ 7494664 w 7496552"/>
                <a:gd name="connsiteY2" fmla="*/ 1830859 h 1837641"/>
                <a:gd name="connsiteX0" fmla="*/ 7496552 w 7496552"/>
                <a:gd name="connsiteY0" fmla="*/ 0 h 1830859"/>
                <a:gd name="connsiteX1" fmla="*/ 0 w 7496552"/>
                <a:gd name="connsiteY1" fmla="*/ 1800571 h 1830859"/>
                <a:gd name="connsiteX2" fmla="*/ 7494664 w 7496552"/>
                <a:gd name="connsiteY2" fmla="*/ 1830859 h 1830859"/>
                <a:gd name="connsiteX0" fmla="*/ 7496552 w 7507020"/>
                <a:gd name="connsiteY0" fmla="*/ 0 h 1800571"/>
                <a:gd name="connsiteX1" fmla="*/ 0 w 7507020"/>
                <a:gd name="connsiteY1" fmla="*/ 1800571 h 1800571"/>
                <a:gd name="connsiteX2" fmla="*/ 7507020 w 7507020"/>
                <a:gd name="connsiteY2" fmla="*/ 1682578 h 1800571"/>
                <a:gd name="connsiteX0" fmla="*/ 7496552 w 7496552"/>
                <a:gd name="connsiteY0" fmla="*/ 0 h 1830859"/>
                <a:gd name="connsiteX1" fmla="*/ 0 w 7496552"/>
                <a:gd name="connsiteY1" fmla="*/ 1800571 h 1830859"/>
                <a:gd name="connsiteX2" fmla="*/ 7494664 w 7496552"/>
                <a:gd name="connsiteY2" fmla="*/ 1830859 h 1830859"/>
                <a:gd name="connsiteX0" fmla="*/ 7521266 w 7521266"/>
                <a:gd name="connsiteY0" fmla="*/ 0 h 1830859"/>
                <a:gd name="connsiteX1" fmla="*/ 0 w 7521266"/>
                <a:gd name="connsiteY1" fmla="*/ 1825285 h 1830859"/>
                <a:gd name="connsiteX2" fmla="*/ 7519378 w 7521266"/>
                <a:gd name="connsiteY2" fmla="*/ 1830859 h 1830859"/>
                <a:gd name="connsiteX0" fmla="*/ 7489182 w 7519378"/>
                <a:gd name="connsiteY0" fmla="*/ 0 h 2167743"/>
                <a:gd name="connsiteX1" fmla="*/ 0 w 7519378"/>
                <a:gd name="connsiteY1" fmla="*/ 2162169 h 2167743"/>
                <a:gd name="connsiteX2" fmla="*/ 7519378 w 7519378"/>
                <a:gd name="connsiteY2" fmla="*/ 2167743 h 2167743"/>
                <a:gd name="connsiteX0" fmla="*/ 7521266 w 7521266"/>
                <a:gd name="connsiteY0" fmla="*/ 0 h 1991280"/>
                <a:gd name="connsiteX1" fmla="*/ 0 w 7521266"/>
                <a:gd name="connsiteY1" fmla="*/ 1985706 h 1991280"/>
                <a:gd name="connsiteX2" fmla="*/ 7519378 w 7521266"/>
                <a:gd name="connsiteY2" fmla="*/ 1991280 h 1991280"/>
                <a:gd name="connsiteX0" fmla="*/ 6093519 w 6093519"/>
                <a:gd name="connsiteY0" fmla="*/ 0 h 2017790"/>
                <a:gd name="connsiteX1" fmla="*/ 0 w 6093519"/>
                <a:gd name="connsiteY1" fmla="*/ 2017790 h 2017790"/>
                <a:gd name="connsiteX2" fmla="*/ 6091631 w 6093519"/>
                <a:gd name="connsiteY2" fmla="*/ 1991280 h 2017790"/>
                <a:gd name="connsiteX0" fmla="*/ 6109561 w 6109561"/>
                <a:gd name="connsiteY0" fmla="*/ 0 h 1991280"/>
                <a:gd name="connsiteX1" fmla="*/ 0 w 6109561"/>
                <a:gd name="connsiteY1" fmla="*/ 1969664 h 1991280"/>
                <a:gd name="connsiteX2" fmla="*/ 6107673 w 6109561"/>
                <a:gd name="connsiteY2" fmla="*/ 1991280 h 1991280"/>
                <a:gd name="connsiteX0" fmla="*/ 6109561 w 6109561"/>
                <a:gd name="connsiteY0" fmla="*/ 0 h 1969664"/>
                <a:gd name="connsiteX1" fmla="*/ 0 w 6109561"/>
                <a:gd name="connsiteY1" fmla="*/ 1969664 h 1969664"/>
                <a:gd name="connsiteX2" fmla="*/ 5754746 w 6109561"/>
                <a:gd name="connsiteY2" fmla="*/ 1606269 h 1969664"/>
                <a:gd name="connsiteX0" fmla="*/ 6109561 w 6109561"/>
                <a:gd name="connsiteY0" fmla="*/ 0 h 1969664"/>
                <a:gd name="connsiteX1" fmla="*/ 0 w 6109561"/>
                <a:gd name="connsiteY1" fmla="*/ 1969664 h 1969664"/>
                <a:gd name="connsiteX2" fmla="*/ 6091630 w 6109561"/>
                <a:gd name="connsiteY2" fmla="*/ 1959195 h 1969664"/>
              </a:gdLst>
              <a:ahLst/>
              <a:cxnLst>
                <a:cxn ang="0">
                  <a:pos x="connsiteX0" y="connsiteY0"/>
                </a:cxn>
                <a:cxn ang="0">
                  <a:pos x="connsiteX1" y="connsiteY1"/>
                </a:cxn>
                <a:cxn ang="0">
                  <a:pos x="connsiteX2" y="connsiteY2"/>
                </a:cxn>
              </a:cxnLst>
              <a:rect l="l" t="t" r="r" b="b"/>
              <a:pathLst>
                <a:path w="6109561" h="1969664">
                  <a:moveTo>
                    <a:pt x="6109561" y="0"/>
                  </a:moveTo>
                  <a:lnTo>
                    <a:pt x="0" y="1969664"/>
                  </a:lnTo>
                  <a:lnTo>
                    <a:pt x="6091630" y="1959195"/>
                  </a:lnTo>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Freeform 16">
              <a:extLst>
                <a:ext uri="{FF2B5EF4-FFF2-40B4-BE49-F238E27FC236}">
                  <a16:creationId xmlns:a16="http://schemas.microsoft.com/office/drawing/2014/main" id="{5A721657-8417-7C41-B8BB-B414B4A65D79}"/>
                </a:ext>
              </a:extLst>
            </p:cNvPr>
            <p:cNvSpPr/>
            <p:nvPr userDrawn="1"/>
          </p:nvSpPr>
          <p:spPr>
            <a:xfrm>
              <a:off x="-941" y="699904"/>
              <a:ext cx="7374957" cy="6183903"/>
            </a:xfrm>
            <a:custGeom>
              <a:avLst/>
              <a:gdLst>
                <a:gd name="connsiteX0" fmla="*/ 0 w 7152362"/>
                <a:gd name="connsiteY0" fmla="*/ 0 h 6087649"/>
                <a:gd name="connsiteX1" fmla="*/ 12526 w 7152362"/>
                <a:gd name="connsiteY1" fmla="*/ 6087649 h 6087649"/>
                <a:gd name="connsiteX2" fmla="*/ 7152362 w 7152362"/>
                <a:gd name="connsiteY2" fmla="*/ 6075123 h 6087649"/>
                <a:gd name="connsiteX3" fmla="*/ 0 w 7152362"/>
                <a:gd name="connsiteY3" fmla="*/ 0 h 6087649"/>
                <a:gd name="connsiteX0" fmla="*/ 0 w 7170291"/>
                <a:gd name="connsiteY0" fmla="*/ 0 h 6110982"/>
                <a:gd name="connsiteX1" fmla="*/ 12526 w 7170291"/>
                <a:gd name="connsiteY1" fmla="*/ 6087649 h 6110982"/>
                <a:gd name="connsiteX2" fmla="*/ 7170291 w 7170291"/>
                <a:gd name="connsiteY2" fmla="*/ 6110982 h 6110982"/>
                <a:gd name="connsiteX3" fmla="*/ 0 w 7170291"/>
                <a:gd name="connsiteY3" fmla="*/ 0 h 6110982"/>
                <a:gd name="connsiteX0" fmla="*/ 0 w 7170291"/>
                <a:gd name="connsiteY0" fmla="*/ 0 h 6159367"/>
                <a:gd name="connsiteX1" fmla="*/ 12526 w 7170291"/>
                <a:gd name="connsiteY1" fmla="*/ 6159367 h 6159367"/>
                <a:gd name="connsiteX2" fmla="*/ 7170291 w 7170291"/>
                <a:gd name="connsiteY2" fmla="*/ 6110982 h 6159367"/>
                <a:gd name="connsiteX3" fmla="*/ 0 w 7170291"/>
                <a:gd name="connsiteY3" fmla="*/ 0 h 6159367"/>
                <a:gd name="connsiteX0" fmla="*/ 0 w 7170291"/>
                <a:gd name="connsiteY0" fmla="*/ 0 h 6110982"/>
                <a:gd name="connsiteX1" fmla="*/ 12526 w 7170291"/>
                <a:gd name="connsiteY1" fmla="*/ 6087650 h 6110982"/>
                <a:gd name="connsiteX2" fmla="*/ 7170291 w 7170291"/>
                <a:gd name="connsiteY2" fmla="*/ 6110982 h 6110982"/>
                <a:gd name="connsiteX3" fmla="*/ 0 w 7170291"/>
                <a:gd name="connsiteY3" fmla="*/ 0 h 6110982"/>
                <a:gd name="connsiteX0" fmla="*/ 0 w 7330712"/>
                <a:gd name="connsiteY0" fmla="*/ 0 h 6143067"/>
                <a:gd name="connsiteX1" fmla="*/ 172947 w 7330712"/>
                <a:gd name="connsiteY1" fmla="*/ 6119735 h 6143067"/>
                <a:gd name="connsiteX2" fmla="*/ 7330712 w 7330712"/>
                <a:gd name="connsiteY2" fmla="*/ 6143067 h 6143067"/>
                <a:gd name="connsiteX3" fmla="*/ 0 w 7330712"/>
                <a:gd name="connsiteY3" fmla="*/ 0 h 6143067"/>
                <a:gd name="connsiteX0" fmla="*/ 0 w 7330712"/>
                <a:gd name="connsiteY0" fmla="*/ 0 h 6143067"/>
                <a:gd name="connsiteX1" fmla="*/ 12526 w 7330712"/>
                <a:gd name="connsiteY1" fmla="*/ 6135777 h 6143067"/>
                <a:gd name="connsiteX2" fmla="*/ 7330712 w 7330712"/>
                <a:gd name="connsiteY2" fmla="*/ 6143067 h 6143067"/>
                <a:gd name="connsiteX3" fmla="*/ 0 w 7330712"/>
                <a:gd name="connsiteY3" fmla="*/ 0 h 6143067"/>
                <a:gd name="connsiteX0" fmla="*/ 0 w 7330712"/>
                <a:gd name="connsiteY0" fmla="*/ 0 h 6183903"/>
                <a:gd name="connsiteX1" fmla="*/ 12526 w 7330712"/>
                <a:gd name="connsiteY1" fmla="*/ 6183903 h 6183903"/>
                <a:gd name="connsiteX2" fmla="*/ 7330712 w 7330712"/>
                <a:gd name="connsiteY2" fmla="*/ 6143067 h 6183903"/>
                <a:gd name="connsiteX3" fmla="*/ 0 w 7330712"/>
                <a:gd name="connsiteY3" fmla="*/ 0 h 6183903"/>
                <a:gd name="connsiteX0" fmla="*/ 0 w 7374957"/>
                <a:gd name="connsiteY0" fmla="*/ 0 h 6183903"/>
                <a:gd name="connsiteX1" fmla="*/ 12526 w 7374957"/>
                <a:gd name="connsiteY1" fmla="*/ 6183903 h 6183903"/>
                <a:gd name="connsiteX2" fmla="*/ 7374957 w 7374957"/>
                <a:gd name="connsiteY2" fmla="*/ 6157815 h 6183903"/>
                <a:gd name="connsiteX3" fmla="*/ 0 w 7374957"/>
                <a:gd name="connsiteY3" fmla="*/ 0 h 6183903"/>
              </a:gdLst>
              <a:ahLst/>
              <a:cxnLst>
                <a:cxn ang="0">
                  <a:pos x="connsiteX0" y="connsiteY0"/>
                </a:cxn>
                <a:cxn ang="0">
                  <a:pos x="connsiteX1" y="connsiteY1"/>
                </a:cxn>
                <a:cxn ang="0">
                  <a:pos x="connsiteX2" y="connsiteY2"/>
                </a:cxn>
                <a:cxn ang="0">
                  <a:pos x="connsiteX3" y="connsiteY3"/>
                </a:cxn>
              </a:cxnLst>
              <a:rect l="l" t="t" r="r" b="b"/>
              <a:pathLst>
                <a:path w="7374957" h="6183903">
                  <a:moveTo>
                    <a:pt x="0" y="0"/>
                  </a:moveTo>
                  <a:cubicBezTo>
                    <a:pt x="4175" y="2029216"/>
                    <a:pt x="8351" y="4154687"/>
                    <a:pt x="12526" y="6183903"/>
                  </a:cubicBezTo>
                  <a:lnTo>
                    <a:pt x="7374957" y="6157815"/>
                  </a:lnTo>
                  <a:cubicBezTo>
                    <a:pt x="4984860" y="4120821"/>
                    <a:pt x="2390097" y="2036994"/>
                    <a:pt x="0" y="0"/>
                  </a:cubicBezTo>
                  <a:close/>
                </a:path>
              </a:pathLst>
            </a:cu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DAE1228F-956B-7248-9F6E-62E9178688A7}"/>
                </a:ext>
              </a:extLst>
            </p:cNvPr>
            <p:cNvSpPr/>
            <p:nvPr userDrawn="1"/>
          </p:nvSpPr>
          <p:spPr>
            <a:xfrm>
              <a:off x="3802" y="-4739"/>
              <a:ext cx="4457310" cy="1959052"/>
            </a:xfrm>
            <a:custGeom>
              <a:avLst/>
              <a:gdLst>
                <a:gd name="connsiteX0" fmla="*/ 0 w 5248405"/>
                <a:gd name="connsiteY0" fmla="*/ 0 h 2417523"/>
                <a:gd name="connsiteX1" fmla="*/ 0 w 5248405"/>
                <a:gd name="connsiteY1" fmla="*/ 2417523 h 2417523"/>
                <a:gd name="connsiteX2" fmla="*/ 5248405 w 5248405"/>
                <a:gd name="connsiteY2" fmla="*/ 0 h 2417523"/>
                <a:gd name="connsiteX3" fmla="*/ 0 w 5248405"/>
                <a:gd name="connsiteY3" fmla="*/ 0 h 2417523"/>
                <a:gd name="connsiteX0" fmla="*/ 0 w 939641"/>
                <a:gd name="connsiteY0" fmla="*/ 0 h 2417523"/>
                <a:gd name="connsiteX1" fmla="*/ 0 w 939641"/>
                <a:gd name="connsiteY1" fmla="*/ 2417523 h 2417523"/>
                <a:gd name="connsiteX2" fmla="*/ 939641 w 939641"/>
                <a:gd name="connsiteY2" fmla="*/ 277091 h 2417523"/>
                <a:gd name="connsiteX3" fmla="*/ 0 w 939641"/>
                <a:gd name="connsiteY3" fmla="*/ 0 h 2417523"/>
                <a:gd name="connsiteX0" fmla="*/ 0 w 2906986"/>
                <a:gd name="connsiteY0" fmla="*/ 0 h 2417523"/>
                <a:gd name="connsiteX1" fmla="*/ 0 w 2906986"/>
                <a:gd name="connsiteY1" fmla="*/ 2417523 h 2417523"/>
                <a:gd name="connsiteX2" fmla="*/ 2906986 w 2906986"/>
                <a:gd name="connsiteY2" fmla="*/ 0 h 2417523"/>
                <a:gd name="connsiteX3" fmla="*/ 0 w 2906986"/>
                <a:gd name="connsiteY3" fmla="*/ 0 h 2417523"/>
                <a:gd name="connsiteX0" fmla="*/ 0 w 3724404"/>
                <a:gd name="connsiteY0" fmla="*/ 41564 h 2459087"/>
                <a:gd name="connsiteX1" fmla="*/ 0 w 3724404"/>
                <a:gd name="connsiteY1" fmla="*/ 2459087 h 2459087"/>
                <a:gd name="connsiteX2" fmla="*/ 3724404 w 3724404"/>
                <a:gd name="connsiteY2" fmla="*/ 0 h 2459087"/>
                <a:gd name="connsiteX3" fmla="*/ 0 w 3724404"/>
                <a:gd name="connsiteY3" fmla="*/ 41564 h 2459087"/>
                <a:gd name="connsiteX0" fmla="*/ 0 w 3724404"/>
                <a:gd name="connsiteY0" fmla="*/ 41564 h 1378433"/>
                <a:gd name="connsiteX1" fmla="*/ 41564 w 3724404"/>
                <a:gd name="connsiteY1" fmla="*/ 1378433 h 1378433"/>
                <a:gd name="connsiteX2" fmla="*/ 3724404 w 3724404"/>
                <a:gd name="connsiteY2" fmla="*/ 0 h 1378433"/>
                <a:gd name="connsiteX3" fmla="*/ 0 w 3724404"/>
                <a:gd name="connsiteY3" fmla="*/ 41564 h 1378433"/>
                <a:gd name="connsiteX0" fmla="*/ 0 w 3724404"/>
                <a:gd name="connsiteY0" fmla="*/ 41564 h 1932615"/>
                <a:gd name="connsiteX1" fmla="*/ 41564 w 3724404"/>
                <a:gd name="connsiteY1" fmla="*/ 1932615 h 1932615"/>
                <a:gd name="connsiteX2" fmla="*/ 3724404 w 3724404"/>
                <a:gd name="connsiteY2" fmla="*/ 0 h 1932615"/>
                <a:gd name="connsiteX3" fmla="*/ 0 w 3724404"/>
                <a:gd name="connsiteY3" fmla="*/ 41564 h 1932615"/>
                <a:gd name="connsiteX0" fmla="*/ 0 w 3724404"/>
                <a:gd name="connsiteY0" fmla="*/ 41564 h 1969191"/>
                <a:gd name="connsiteX1" fmla="*/ 14132 w 3724404"/>
                <a:gd name="connsiteY1" fmla="*/ 1969191 h 1969191"/>
                <a:gd name="connsiteX2" fmla="*/ 3724404 w 3724404"/>
                <a:gd name="connsiteY2" fmla="*/ 0 h 1969191"/>
                <a:gd name="connsiteX3" fmla="*/ 0 w 3724404"/>
                <a:gd name="connsiteY3" fmla="*/ 41564 h 1969191"/>
                <a:gd name="connsiteX0" fmla="*/ 13300 w 3737704"/>
                <a:gd name="connsiteY0" fmla="*/ 41564 h 1987479"/>
                <a:gd name="connsiteX1" fmla="*/ 0 w 3737704"/>
                <a:gd name="connsiteY1" fmla="*/ 1987479 h 1987479"/>
                <a:gd name="connsiteX2" fmla="*/ 3737704 w 3737704"/>
                <a:gd name="connsiteY2" fmla="*/ 0 h 1987479"/>
                <a:gd name="connsiteX3" fmla="*/ 13300 w 3737704"/>
                <a:gd name="connsiteY3" fmla="*/ 41564 h 1987479"/>
                <a:gd name="connsiteX0" fmla="*/ 887 w 3725291"/>
                <a:gd name="connsiteY0" fmla="*/ 41564 h 1996623"/>
                <a:gd name="connsiteX1" fmla="*/ 5875 w 3725291"/>
                <a:gd name="connsiteY1" fmla="*/ 1996623 h 1996623"/>
                <a:gd name="connsiteX2" fmla="*/ 3725291 w 3725291"/>
                <a:gd name="connsiteY2" fmla="*/ 0 h 1996623"/>
                <a:gd name="connsiteX3" fmla="*/ 887 w 3725291"/>
                <a:gd name="connsiteY3" fmla="*/ 41564 h 1996623"/>
                <a:gd name="connsiteX0" fmla="*/ 4156 w 3719416"/>
                <a:gd name="connsiteY0" fmla="*/ 4988 h 1996623"/>
                <a:gd name="connsiteX1" fmla="*/ 0 w 3719416"/>
                <a:gd name="connsiteY1" fmla="*/ 1996623 h 1996623"/>
                <a:gd name="connsiteX2" fmla="*/ 3719416 w 3719416"/>
                <a:gd name="connsiteY2" fmla="*/ 0 h 1996623"/>
                <a:gd name="connsiteX3" fmla="*/ 4156 w 3719416"/>
                <a:gd name="connsiteY3" fmla="*/ 4988 h 1996623"/>
                <a:gd name="connsiteX0" fmla="*/ 571 w 3715831"/>
                <a:gd name="connsiteY0" fmla="*/ 4988 h 1978335"/>
                <a:gd name="connsiteX1" fmla="*/ 14703 w 3715831"/>
                <a:gd name="connsiteY1" fmla="*/ 1978335 h 1978335"/>
                <a:gd name="connsiteX2" fmla="*/ 3715831 w 3715831"/>
                <a:gd name="connsiteY2" fmla="*/ 0 h 1978335"/>
                <a:gd name="connsiteX3" fmla="*/ 571 w 3715831"/>
                <a:gd name="connsiteY3" fmla="*/ 4988 h 1978335"/>
                <a:gd name="connsiteX0" fmla="*/ 863 w 3716123"/>
                <a:gd name="connsiteY0" fmla="*/ 4988 h 1978335"/>
                <a:gd name="connsiteX1" fmla="*/ 14995 w 3716123"/>
                <a:gd name="connsiteY1" fmla="*/ 1978335 h 1978335"/>
                <a:gd name="connsiteX2" fmla="*/ 3716123 w 3716123"/>
                <a:gd name="connsiteY2" fmla="*/ 0 h 1978335"/>
                <a:gd name="connsiteX3" fmla="*/ 863 w 3716123"/>
                <a:gd name="connsiteY3" fmla="*/ 4988 h 1978335"/>
                <a:gd name="connsiteX0" fmla="*/ 3564 w 3718824"/>
                <a:gd name="connsiteY0" fmla="*/ 4988 h 1978335"/>
                <a:gd name="connsiteX1" fmla="*/ 17696 w 3718824"/>
                <a:gd name="connsiteY1" fmla="*/ 1978335 h 1978335"/>
                <a:gd name="connsiteX2" fmla="*/ 3718824 w 3718824"/>
                <a:gd name="connsiteY2" fmla="*/ 0 h 1978335"/>
                <a:gd name="connsiteX3" fmla="*/ 3564 w 3718824"/>
                <a:gd name="connsiteY3" fmla="*/ 4988 h 1978335"/>
                <a:gd name="connsiteX0" fmla="*/ 63272 w 3778532"/>
                <a:gd name="connsiteY0" fmla="*/ 4988 h 1987479"/>
                <a:gd name="connsiteX1" fmla="*/ 4252 w 3778532"/>
                <a:gd name="connsiteY1" fmla="*/ 1987479 h 1987479"/>
                <a:gd name="connsiteX2" fmla="*/ 3778532 w 3778532"/>
                <a:gd name="connsiteY2" fmla="*/ 0 h 1987479"/>
                <a:gd name="connsiteX3" fmla="*/ 63272 w 3778532"/>
                <a:gd name="connsiteY3" fmla="*/ 4988 h 1987479"/>
                <a:gd name="connsiteX0" fmla="*/ 59020 w 3774280"/>
                <a:gd name="connsiteY0" fmla="*/ 4988 h 1987479"/>
                <a:gd name="connsiteX1" fmla="*/ 0 w 3774280"/>
                <a:gd name="connsiteY1" fmla="*/ 1987479 h 1987479"/>
                <a:gd name="connsiteX2" fmla="*/ 3774280 w 3774280"/>
                <a:gd name="connsiteY2" fmla="*/ 0 h 1987479"/>
                <a:gd name="connsiteX3" fmla="*/ 59020 w 3774280"/>
                <a:gd name="connsiteY3" fmla="*/ 4988 h 1987479"/>
                <a:gd name="connsiteX0" fmla="*/ 571 w 3715831"/>
                <a:gd name="connsiteY0" fmla="*/ 4988 h 1987479"/>
                <a:gd name="connsiteX1" fmla="*/ 14703 w 3715831"/>
                <a:gd name="connsiteY1" fmla="*/ 1987479 h 1987479"/>
                <a:gd name="connsiteX2" fmla="*/ 3715831 w 3715831"/>
                <a:gd name="connsiteY2" fmla="*/ 0 h 1987479"/>
                <a:gd name="connsiteX3" fmla="*/ 571 w 3715831"/>
                <a:gd name="connsiteY3" fmla="*/ 4988 h 1987479"/>
                <a:gd name="connsiteX0" fmla="*/ 99576 w 3814836"/>
                <a:gd name="connsiteY0" fmla="*/ 4988 h 1954314"/>
                <a:gd name="connsiteX1" fmla="*/ 0 w 3814836"/>
                <a:gd name="connsiteY1" fmla="*/ 1954314 h 1954314"/>
                <a:gd name="connsiteX2" fmla="*/ 3814836 w 3814836"/>
                <a:gd name="connsiteY2" fmla="*/ 0 h 1954314"/>
                <a:gd name="connsiteX3" fmla="*/ 99576 w 3814836"/>
                <a:gd name="connsiteY3" fmla="*/ 4988 h 1954314"/>
                <a:gd name="connsiteX0" fmla="*/ 1289 w 3816043"/>
                <a:gd name="connsiteY0" fmla="*/ 250 h 1954314"/>
                <a:gd name="connsiteX1" fmla="*/ 1207 w 3816043"/>
                <a:gd name="connsiteY1" fmla="*/ 1954314 h 1954314"/>
                <a:gd name="connsiteX2" fmla="*/ 3816043 w 3816043"/>
                <a:gd name="connsiteY2" fmla="*/ 0 h 1954314"/>
                <a:gd name="connsiteX3" fmla="*/ 1289 w 3816043"/>
                <a:gd name="connsiteY3" fmla="*/ 250 h 1954314"/>
                <a:gd name="connsiteX0" fmla="*/ 906 w 3815660"/>
                <a:gd name="connsiteY0" fmla="*/ 250 h 1959052"/>
                <a:gd name="connsiteX1" fmla="*/ 5561 w 3815660"/>
                <a:gd name="connsiteY1" fmla="*/ 1959052 h 1959052"/>
                <a:gd name="connsiteX2" fmla="*/ 3815660 w 3815660"/>
                <a:gd name="connsiteY2" fmla="*/ 0 h 1959052"/>
                <a:gd name="connsiteX3" fmla="*/ 906 w 3815660"/>
                <a:gd name="connsiteY3" fmla="*/ 250 h 1959052"/>
                <a:gd name="connsiteX0" fmla="*/ 1902 w 3816656"/>
                <a:gd name="connsiteY0" fmla="*/ 250 h 1959052"/>
                <a:gd name="connsiteX1" fmla="*/ 6557 w 3816656"/>
                <a:gd name="connsiteY1" fmla="*/ 1959052 h 1959052"/>
                <a:gd name="connsiteX2" fmla="*/ 3816656 w 3816656"/>
                <a:gd name="connsiteY2" fmla="*/ 0 h 1959052"/>
                <a:gd name="connsiteX3" fmla="*/ 1902 w 3816656"/>
                <a:gd name="connsiteY3" fmla="*/ 250 h 1959052"/>
                <a:gd name="connsiteX0" fmla="*/ 879 w 3815633"/>
                <a:gd name="connsiteY0" fmla="*/ 250 h 1845344"/>
                <a:gd name="connsiteX1" fmla="*/ 15010 w 3815633"/>
                <a:gd name="connsiteY1" fmla="*/ 1845344 h 1845344"/>
                <a:gd name="connsiteX2" fmla="*/ 3815633 w 3815633"/>
                <a:gd name="connsiteY2" fmla="*/ 0 h 1845344"/>
                <a:gd name="connsiteX3" fmla="*/ 879 w 3815633"/>
                <a:gd name="connsiteY3" fmla="*/ 250 h 1845344"/>
                <a:gd name="connsiteX0" fmla="*/ 1902 w 3816656"/>
                <a:gd name="connsiteY0" fmla="*/ 250 h 1954314"/>
                <a:gd name="connsiteX1" fmla="*/ 6558 w 3816656"/>
                <a:gd name="connsiteY1" fmla="*/ 1954314 h 1954314"/>
                <a:gd name="connsiteX2" fmla="*/ 3816656 w 3816656"/>
                <a:gd name="connsiteY2" fmla="*/ 0 h 1954314"/>
                <a:gd name="connsiteX3" fmla="*/ 1902 w 3816656"/>
                <a:gd name="connsiteY3" fmla="*/ 250 h 1954314"/>
                <a:gd name="connsiteX0" fmla="*/ 3108 w 3817862"/>
                <a:gd name="connsiteY0" fmla="*/ 250 h 1954314"/>
                <a:gd name="connsiteX1" fmla="*/ 7764 w 3817862"/>
                <a:gd name="connsiteY1" fmla="*/ 1954314 h 1954314"/>
                <a:gd name="connsiteX2" fmla="*/ 3817862 w 3817862"/>
                <a:gd name="connsiteY2" fmla="*/ 0 h 1954314"/>
                <a:gd name="connsiteX3" fmla="*/ 3108 w 3817862"/>
                <a:gd name="connsiteY3" fmla="*/ 250 h 1954314"/>
                <a:gd name="connsiteX0" fmla="*/ 3108 w 3770484"/>
                <a:gd name="connsiteY0" fmla="*/ 52366 h 2006430"/>
                <a:gd name="connsiteX1" fmla="*/ 7764 w 3770484"/>
                <a:gd name="connsiteY1" fmla="*/ 2006430 h 2006430"/>
                <a:gd name="connsiteX2" fmla="*/ 3770484 w 3770484"/>
                <a:gd name="connsiteY2" fmla="*/ 0 h 2006430"/>
                <a:gd name="connsiteX3" fmla="*/ 3108 w 3770484"/>
                <a:gd name="connsiteY3" fmla="*/ 52366 h 2006430"/>
                <a:gd name="connsiteX0" fmla="*/ 3108 w 3756270"/>
                <a:gd name="connsiteY0" fmla="*/ 4988 h 1959052"/>
                <a:gd name="connsiteX1" fmla="*/ 7764 w 3756270"/>
                <a:gd name="connsiteY1" fmla="*/ 1959052 h 1959052"/>
                <a:gd name="connsiteX2" fmla="*/ 3756270 w 3756270"/>
                <a:gd name="connsiteY2" fmla="*/ 0 h 1959052"/>
                <a:gd name="connsiteX3" fmla="*/ 3108 w 3756270"/>
                <a:gd name="connsiteY3" fmla="*/ 4988 h 1959052"/>
                <a:gd name="connsiteX0" fmla="*/ 3108 w 3756270"/>
                <a:gd name="connsiteY0" fmla="*/ 4988 h 1959052"/>
                <a:gd name="connsiteX1" fmla="*/ 7764 w 3756270"/>
                <a:gd name="connsiteY1" fmla="*/ 1959052 h 1959052"/>
                <a:gd name="connsiteX2" fmla="*/ 3756270 w 3756270"/>
                <a:gd name="connsiteY2" fmla="*/ 0 h 1959052"/>
                <a:gd name="connsiteX3" fmla="*/ 3108 w 3756270"/>
                <a:gd name="connsiteY3" fmla="*/ 4988 h 1959052"/>
                <a:gd name="connsiteX0" fmla="*/ 3108 w 5066910"/>
                <a:gd name="connsiteY0" fmla="*/ 0 h 1954064"/>
                <a:gd name="connsiteX1" fmla="*/ 7764 w 5066910"/>
                <a:gd name="connsiteY1" fmla="*/ 1954064 h 1954064"/>
                <a:gd name="connsiteX2" fmla="*/ 5066910 w 5066910"/>
                <a:gd name="connsiteY2" fmla="*/ 10252 h 1954064"/>
                <a:gd name="connsiteX3" fmla="*/ 3108 w 5066910"/>
                <a:gd name="connsiteY3" fmla="*/ 0 h 1954064"/>
                <a:gd name="connsiteX0" fmla="*/ 3108 w 4457310"/>
                <a:gd name="connsiteY0" fmla="*/ 4988 h 1959052"/>
                <a:gd name="connsiteX1" fmla="*/ 7764 w 4457310"/>
                <a:gd name="connsiteY1" fmla="*/ 1959052 h 1959052"/>
                <a:gd name="connsiteX2" fmla="*/ 4457310 w 4457310"/>
                <a:gd name="connsiteY2" fmla="*/ 0 h 1959052"/>
                <a:gd name="connsiteX3" fmla="*/ 3108 w 4457310"/>
                <a:gd name="connsiteY3" fmla="*/ 4988 h 1959052"/>
              </a:gdLst>
              <a:ahLst/>
              <a:cxnLst>
                <a:cxn ang="0">
                  <a:pos x="connsiteX0" y="connsiteY0"/>
                </a:cxn>
                <a:cxn ang="0">
                  <a:pos x="connsiteX1" y="connsiteY1"/>
                </a:cxn>
                <a:cxn ang="0">
                  <a:pos x="connsiteX2" y="connsiteY2"/>
                </a:cxn>
                <a:cxn ang="0">
                  <a:pos x="connsiteX3" y="connsiteY3"/>
                </a:cxn>
              </a:cxnLst>
              <a:rect l="l" t="t" r="r" b="b"/>
              <a:pathLst>
                <a:path w="4457310" h="1959052">
                  <a:moveTo>
                    <a:pt x="3108" y="4988"/>
                  </a:moveTo>
                  <a:cubicBezTo>
                    <a:pt x="-1325" y="653626"/>
                    <a:pt x="-2017" y="1510682"/>
                    <a:pt x="7764" y="1959052"/>
                  </a:cubicBezTo>
                  <a:lnTo>
                    <a:pt x="4457310" y="0"/>
                  </a:lnTo>
                  <a:lnTo>
                    <a:pt x="3108" y="498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643F332E-7440-FD46-8D65-36ACC4528204}"/>
              </a:ext>
            </a:extLst>
          </p:cNvPr>
          <p:cNvSpPr txBox="1"/>
          <p:nvPr userDrawn="1"/>
        </p:nvSpPr>
        <p:spPr>
          <a:xfrm>
            <a:off x="267286" y="-1125415"/>
            <a:ext cx="0" cy="0"/>
          </a:xfrm>
          <a:prstGeom prst="rect">
            <a:avLst/>
          </a:prstGeom>
        </p:spPr>
        <p:txBody>
          <a:bodyPr vert="horz" wrap="none" lIns="91440" tIns="45720" rIns="91440" bIns="45720" rtlCol="0">
            <a:normAutofit fontScale="25000" lnSpcReduction="20000"/>
          </a:bodyPr>
          <a:lstStyle/>
          <a:p>
            <a:endParaRPr lang="en-US" sz="1800" dirty="0"/>
          </a:p>
        </p:txBody>
      </p:sp>
      <p:sp>
        <p:nvSpPr>
          <p:cNvPr id="15" name="Title 1"/>
          <p:cNvSpPr>
            <a:spLocks noGrp="1"/>
          </p:cNvSpPr>
          <p:nvPr>
            <p:ph type="title" hasCustomPrompt="1"/>
          </p:nvPr>
        </p:nvSpPr>
        <p:spPr>
          <a:xfrm>
            <a:off x="508132" y="2300639"/>
            <a:ext cx="5191628" cy="2427700"/>
          </a:xfrm>
        </p:spPr>
        <p:txBody>
          <a:bodyPr anchor="ctr">
            <a:noAutofit/>
          </a:bodyPr>
          <a:lstStyle>
            <a:lvl1pPr>
              <a:defRPr sz="6000" spc="0">
                <a:solidFill>
                  <a:schemeClr val="bg1"/>
                </a:solidFill>
              </a:defRPr>
            </a:lvl1pPr>
          </a:lstStyle>
          <a:p>
            <a:r>
              <a:rPr lang="en-US" dirty="0"/>
              <a:t>SECTION</a:t>
            </a:r>
            <a:br>
              <a:rPr lang="en-US" dirty="0"/>
            </a:br>
            <a:r>
              <a:rPr lang="en-US" dirty="0"/>
              <a:t>TITLE</a:t>
            </a:r>
          </a:p>
        </p:txBody>
      </p:sp>
      <p:pic>
        <p:nvPicPr>
          <p:cNvPr id="13" name="Picture 12">
            <a:extLst>
              <a:ext uri="{FF2B5EF4-FFF2-40B4-BE49-F238E27FC236}">
                <a16:creationId xmlns:a16="http://schemas.microsoft.com/office/drawing/2014/main" id="{126CBB7F-CCCD-C640-8934-3063B416B29B}"/>
              </a:ext>
            </a:extLst>
          </p:cNvPr>
          <p:cNvPicPr>
            <a:picLocks noChangeAspect="1"/>
          </p:cNvPicPr>
          <p:nvPr userDrawn="1"/>
        </p:nvPicPr>
        <p:blipFill>
          <a:blip r:embed="rId3"/>
          <a:stretch>
            <a:fillRect/>
          </a:stretch>
        </p:blipFill>
        <p:spPr>
          <a:xfrm>
            <a:off x="482203" y="5567082"/>
            <a:ext cx="3696696" cy="821489"/>
          </a:xfrm>
          <a:prstGeom prst="rect">
            <a:avLst/>
          </a:prstGeom>
        </p:spPr>
      </p:pic>
    </p:spTree>
    <p:extLst>
      <p:ext uri="{BB962C8B-B14F-4D97-AF65-F5344CB8AC3E}">
        <p14:creationId xmlns:p14="http://schemas.microsoft.com/office/powerpoint/2010/main" val="591028445"/>
      </p:ext>
    </p:extLst>
  </p:cSld>
  <p:clrMapOvr>
    <a:masterClrMapping/>
  </p:clrMapOvr>
  <p:extLst>
    <p:ext uri="{DCECCB84-F9BA-43D5-87BE-67443E8EF086}">
      <p15:sldGuideLst xmlns:p15="http://schemas.microsoft.com/office/powerpoint/2012/main">
        <p15:guide id="1" orient="horz" pos="2160">
          <p15:clr>
            <a:srgbClr val="FBAE40"/>
          </p15:clr>
        </p15:guide>
        <p15:guide id="2" pos="487">
          <p15:clr>
            <a:srgbClr val="FBAE40"/>
          </p15:clr>
        </p15:guide>
        <p15:guide id="3" pos="3840">
          <p15:clr>
            <a:srgbClr val="FBAE40"/>
          </p15:clr>
        </p15:guide>
        <p15:guide id="4" pos="7392">
          <p15:clr>
            <a:srgbClr val="FBAE40"/>
          </p15:clr>
        </p15:guide>
        <p15:guide id="5" pos="30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reak_06">
    <p:spTree>
      <p:nvGrpSpPr>
        <p:cNvPr id="1" name=""/>
        <p:cNvGrpSpPr/>
        <p:nvPr/>
      </p:nvGrpSpPr>
      <p:grpSpPr>
        <a:xfrm>
          <a:off x="0" y="0"/>
          <a:ext cx="0" cy="0"/>
          <a:chOff x="0" y="0"/>
          <a:chExt cx="0" cy="0"/>
        </a:xfrm>
      </p:grpSpPr>
      <p:pic>
        <p:nvPicPr>
          <p:cNvPr id="3" name="Picture 2" descr="A person rowing a boat in a body of water&#10;&#10;Description automatically generated">
            <a:extLst>
              <a:ext uri="{FF2B5EF4-FFF2-40B4-BE49-F238E27FC236}">
                <a16:creationId xmlns:a16="http://schemas.microsoft.com/office/drawing/2014/main" id="{FBB9DBFF-5335-5C4F-A753-F7107C04C0A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018" y="-1"/>
            <a:ext cx="12195216" cy="6857487"/>
          </a:xfrm>
          <a:prstGeom prst="rect">
            <a:avLst/>
          </a:prstGeom>
        </p:spPr>
      </p:pic>
      <p:sp>
        <p:nvSpPr>
          <p:cNvPr id="14" name="Rectangle 13">
            <a:extLst>
              <a:ext uri="{FF2B5EF4-FFF2-40B4-BE49-F238E27FC236}">
                <a16:creationId xmlns:a16="http://schemas.microsoft.com/office/drawing/2014/main" id="{1E2A247C-EB89-A548-BA88-2DA1DC8647AF}"/>
              </a:ext>
            </a:extLst>
          </p:cNvPr>
          <p:cNvSpPr/>
          <p:nvPr userDrawn="1"/>
        </p:nvSpPr>
        <p:spPr>
          <a:xfrm>
            <a:off x="-7018" y="0"/>
            <a:ext cx="9426789" cy="6858000"/>
          </a:xfrm>
          <a:prstGeom prst="rect">
            <a:avLst/>
          </a:prstGeom>
          <a:gradFill flip="none" rotWithShape="1">
            <a:gsLst>
              <a:gs pos="24000">
                <a:srgbClr val="003359">
                  <a:alpha val="80000"/>
                </a:srgbClr>
              </a:gs>
              <a:gs pos="68000">
                <a:srgbClr val="003359">
                  <a:alpha val="30000"/>
                </a:srgbClr>
              </a:gs>
              <a:gs pos="300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C8C7158-C497-CF4D-A764-EC4E95546292}"/>
              </a:ext>
            </a:extLst>
          </p:cNvPr>
          <p:cNvGrpSpPr/>
          <p:nvPr userDrawn="1"/>
        </p:nvGrpSpPr>
        <p:grpSpPr>
          <a:xfrm>
            <a:off x="-941" y="-4739"/>
            <a:ext cx="12195609" cy="6888546"/>
            <a:chOff x="-941" y="-4739"/>
            <a:chExt cx="12195609" cy="6888546"/>
          </a:xfrm>
        </p:grpSpPr>
        <p:sp>
          <p:nvSpPr>
            <p:cNvPr id="16" name="Freeform 15">
              <a:extLst>
                <a:ext uri="{FF2B5EF4-FFF2-40B4-BE49-F238E27FC236}">
                  <a16:creationId xmlns:a16="http://schemas.microsoft.com/office/drawing/2014/main" id="{838F2ED0-6611-D44F-89AB-482D18539F67}"/>
                </a:ext>
              </a:extLst>
            </p:cNvPr>
            <p:cNvSpPr/>
            <p:nvPr userDrawn="1"/>
          </p:nvSpPr>
          <p:spPr>
            <a:xfrm>
              <a:off x="6085107" y="4887822"/>
              <a:ext cx="6109561" cy="1969664"/>
            </a:xfrm>
            <a:custGeom>
              <a:avLst/>
              <a:gdLst>
                <a:gd name="connsiteX0" fmla="*/ 7440706 w 7494494"/>
                <a:gd name="connsiteY0" fmla="*/ 0 h 1792941"/>
                <a:gd name="connsiteX1" fmla="*/ 0 w 7494494"/>
                <a:gd name="connsiteY1" fmla="*/ 1775011 h 1792941"/>
                <a:gd name="connsiteX2" fmla="*/ 7476565 w 7494494"/>
                <a:gd name="connsiteY2" fmla="*/ 1792941 h 1792941"/>
                <a:gd name="connsiteX3" fmla="*/ 7494494 w 7494494"/>
                <a:gd name="connsiteY3" fmla="*/ 17929 h 1792941"/>
                <a:gd name="connsiteX4" fmla="*/ 7494494 w 7494494"/>
                <a:gd name="connsiteY4" fmla="*/ 17929 h 1792941"/>
                <a:gd name="connsiteX0" fmla="*/ 7458636 w 7512424"/>
                <a:gd name="connsiteY0" fmla="*/ 0 h 1792941"/>
                <a:gd name="connsiteX1" fmla="*/ 0 w 7512424"/>
                <a:gd name="connsiteY1" fmla="*/ 1775011 h 1792941"/>
                <a:gd name="connsiteX2" fmla="*/ 7494495 w 7512424"/>
                <a:gd name="connsiteY2" fmla="*/ 1792941 h 1792941"/>
                <a:gd name="connsiteX3" fmla="*/ 7512424 w 7512424"/>
                <a:gd name="connsiteY3" fmla="*/ 17929 h 1792941"/>
                <a:gd name="connsiteX4" fmla="*/ 7512424 w 7512424"/>
                <a:gd name="connsiteY4" fmla="*/ 17929 h 1792941"/>
                <a:gd name="connsiteX0" fmla="*/ 7458636 w 8050306"/>
                <a:gd name="connsiteY0" fmla="*/ 92372 h 1885313"/>
                <a:gd name="connsiteX1" fmla="*/ 0 w 8050306"/>
                <a:gd name="connsiteY1" fmla="*/ 1867383 h 1885313"/>
                <a:gd name="connsiteX2" fmla="*/ 7494495 w 8050306"/>
                <a:gd name="connsiteY2" fmla="*/ 1885313 h 1885313"/>
                <a:gd name="connsiteX3" fmla="*/ 7512424 w 8050306"/>
                <a:gd name="connsiteY3" fmla="*/ 110301 h 1885313"/>
                <a:gd name="connsiteX4" fmla="*/ 8050306 w 8050306"/>
                <a:gd name="connsiteY4" fmla="*/ 199948 h 1885313"/>
                <a:gd name="connsiteX0" fmla="*/ 7458636 w 7512424"/>
                <a:gd name="connsiteY0" fmla="*/ 0 h 1792941"/>
                <a:gd name="connsiteX1" fmla="*/ 0 w 7512424"/>
                <a:gd name="connsiteY1" fmla="*/ 1775011 h 1792941"/>
                <a:gd name="connsiteX2" fmla="*/ 7494495 w 7512424"/>
                <a:gd name="connsiteY2" fmla="*/ 1792941 h 1792941"/>
                <a:gd name="connsiteX3" fmla="*/ 7512424 w 7512424"/>
                <a:gd name="connsiteY3" fmla="*/ 17929 h 1792941"/>
                <a:gd name="connsiteX0" fmla="*/ 7458636 w 7494495"/>
                <a:gd name="connsiteY0" fmla="*/ 0 h 1792941"/>
                <a:gd name="connsiteX1" fmla="*/ 0 w 7494495"/>
                <a:gd name="connsiteY1" fmla="*/ 1775011 h 1792941"/>
                <a:gd name="connsiteX2" fmla="*/ 7494495 w 7494495"/>
                <a:gd name="connsiteY2" fmla="*/ 1792941 h 1792941"/>
                <a:gd name="connsiteX0" fmla="*/ 7508740 w 7508740"/>
                <a:gd name="connsiteY0" fmla="*/ 0 h 1817993"/>
                <a:gd name="connsiteX1" fmla="*/ 0 w 7508740"/>
                <a:gd name="connsiteY1" fmla="*/ 1800063 h 1817993"/>
                <a:gd name="connsiteX2" fmla="*/ 7494495 w 7508740"/>
                <a:gd name="connsiteY2" fmla="*/ 1817993 h 1817993"/>
                <a:gd name="connsiteX0" fmla="*/ 7521266 w 7521266"/>
                <a:gd name="connsiteY0" fmla="*/ 0 h 1837642"/>
                <a:gd name="connsiteX1" fmla="*/ 0 w 7521266"/>
                <a:gd name="connsiteY1" fmla="*/ 1837642 h 1837642"/>
                <a:gd name="connsiteX2" fmla="*/ 7507021 w 7521266"/>
                <a:gd name="connsiteY2" fmla="*/ 1817993 h 1837642"/>
                <a:gd name="connsiteX0" fmla="*/ 7521266 w 7521266"/>
                <a:gd name="connsiteY0" fmla="*/ 0 h 1855571"/>
                <a:gd name="connsiteX1" fmla="*/ 0 w 7521266"/>
                <a:gd name="connsiteY1" fmla="*/ 1837642 h 1855571"/>
                <a:gd name="connsiteX2" fmla="*/ 7507021 w 7521266"/>
                <a:gd name="connsiteY2" fmla="*/ 1855571 h 1855571"/>
                <a:gd name="connsiteX0" fmla="*/ 7484196 w 7484196"/>
                <a:gd name="connsiteY0" fmla="*/ 0 h 1855571"/>
                <a:gd name="connsiteX1" fmla="*/ 0 w 7484196"/>
                <a:gd name="connsiteY1" fmla="*/ 1281587 h 1855571"/>
                <a:gd name="connsiteX2" fmla="*/ 7469951 w 7484196"/>
                <a:gd name="connsiteY2" fmla="*/ 1855571 h 1855571"/>
                <a:gd name="connsiteX0" fmla="*/ 7508909 w 7508909"/>
                <a:gd name="connsiteY0" fmla="*/ 0 h 1855571"/>
                <a:gd name="connsiteX1" fmla="*/ 0 w 7508909"/>
                <a:gd name="connsiteY1" fmla="*/ 1837641 h 1855571"/>
                <a:gd name="connsiteX2" fmla="*/ 7494664 w 7508909"/>
                <a:gd name="connsiteY2" fmla="*/ 1855571 h 1855571"/>
                <a:gd name="connsiteX0" fmla="*/ 7508909 w 7508909"/>
                <a:gd name="connsiteY0" fmla="*/ 0 h 1837641"/>
                <a:gd name="connsiteX1" fmla="*/ 0 w 7508909"/>
                <a:gd name="connsiteY1" fmla="*/ 1837641 h 1837641"/>
                <a:gd name="connsiteX2" fmla="*/ 7358740 w 7508909"/>
                <a:gd name="connsiteY2" fmla="*/ 1361301 h 1837641"/>
                <a:gd name="connsiteX0" fmla="*/ 7508909 w 7531735"/>
                <a:gd name="connsiteY0" fmla="*/ 0 h 1837641"/>
                <a:gd name="connsiteX1" fmla="*/ 0 w 7531735"/>
                <a:gd name="connsiteY1" fmla="*/ 1837641 h 1837641"/>
                <a:gd name="connsiteX2" fmla="*/ 7531735 w 7531735"/>
                <a:gd name="connsiteY2" fmla="*/ 1830858 h 1837641"/>
                <a:gd name="connsiteX0" fmla="*/ 7508909 w 7531735"/>
                <a:gd name="connsiteY0" fmla="*/ 0 h 1837641"/>
                <a:gd name="connsiteX1" fmla="*/ 0 w 7531735"/>
                <a:gd name="connsiteY1" fmla="*/ 1837641 h 1837641"/>
                <a:gd name="connsiteX2" fmla="*/ 7531735 w 7531735"/>
                <a:gd name="connsiteY2" fmla="*/ 1830858 h 1837641"/>
                <a:gd name="connsiteX0" fmla="*/ 7508909 w 7531735"/>
                <a:gd name="connsiteY0" fmla="*/ 0 h 1837641"/>
                <a:gd name="connsiteX1" fmla="*/ 0 w 7531735"/>
                <a:gd name="connsiteY1" fmla="*/ 1837641 h 1837641"/>
                <a:gd name="connsiteX2" fmla="*/ 7531735 w 7531735"/>
                <a:gd name="connsiteY2" fmla="*/ 1694934 h 1837641"/>
                <a:gd name="connsiteX0" fmla="*/ 7508909 w 7508909"/>
                <a:gd name="connsiteY0" fmla="*/ 0 h 1837641"/>
                <a:gd name="connsiteX1" fmla="*/ 0 w 7508909"/>
                <a:gd name="connsiteY1" fmla="*/ 1837641 h 1837641"/>
                <a:gd name="connsiteX2" fmla="*/ 7507021 w 7508909"/>
                <a:gd name="connsiteY2" fmla="*/ 1830858 h 1837641"/>
                <a:gd name="connsiteX0" fmla="*/ 7496552 w 7496552"/>
                <a:gd name="connsiteY0" fmla="*/ 0 h 1837641"/>
                <a:gd name="connsiteX1" fmla="*/ 0 w 7496552"/>
                <a:gd name="connsiteY1" fmla="*/ 1837641 h 1837641"/>
                <a:gd name="connsiteX2" fmla="*/ 7494664 w 7496552"/>
                <a:gd name="connsiteY2" fmla="*/ 1830858 h 1837641"/>
                <a:gd name="connsiteX0" fmla="*/ 7496552 w 7496552"/>
                <a:gd name="connsiteY0" fmla="*/ 0 h 1837641"/>
                <a:gd name="connsiteX1" fmla="*/ 0 w 7496552"/>
                <a:gd name="connsiteY1" fmla="*/ 1837641 h 1837641"/>
                <a:gd name="connsiteX2" fmla="*/ 7494664 w 7496552"/>
                <a:gd name="connsiteY2" fmla="*/ 1830858 h 1837641"/>
                <a:gd name="connsiteX0" fmla="*/ 7496552 w 7496552"/>
                <a:gd name="connsiteY0" fmla="*/ 0 h 1837641"/>
                <a:gd name="connsiteX1" fmla="*/ 0 w 7496552"/>
                <a:gd name="connsiteY1" fmla="*/ 1837641 h 1837641"/>
                <a:gd name="connsiteX2" fmla="*/ 7494664 w 7496552"/>
                <a:gd name="connsiteY2" fmla="*/ 1830858 h 1837641"/>
                <a:gd name="connsiteX0" fmla="*/ 7496552 w 7496552"/>
                <a:gd name="connsiteY0" fmla="*/ 0 h 1837641"/>
                <a:gd name="connsiteX1" fmla="*/ 0 w 7496552"/>
                <a:gd name="connsiteY1" fmla="*/ 1837641 h 1837641"/>
                <a:gd name="connsiteX2" fmla="*/ 7445237 w 7496552"/>
                <a:gd name="connsiteY2" fmla="*/ 1559010 h 1837641"/>
                <a:gd name="connsiteX0" fmla="*/ 7496552 w 7496552"/>
                <a:gd name="connsiteY0" fmla="*/ 0 h 1837641"/>
                <a:gd name="connsiteX1" fmla="*/ 0 w 7496552"/>
                <a:gd name="connsiteY1" fmla="*/ 1837641 h 1837641"/>
                <a:gd name="connsiteX2" fmla="*/ 7494664 w 7496552"/>
                <a:gd name="connsiteY2" fmla="*/ 1830859 h 1837641"/>
                <a:gd name="connsiteX0" fmla="*/ 7496552 w 7496552"/>
                <a:gd name="connsiteY0" fmla="*/ 0 h 1830859"/>
                <a:gd name="connsiteX1" fmla="*/ 0 w 7496552"/>
                <a:gd name="connsiteY1" fmla="*/ 1800571 h 1830859"/>
                <a:gd name="connsiteX2" fmla="*/ 7494664 w 7496552"/>
                <a:gd name="connsiteY2" fmla="*/ 1830859 h 1830859"/>
                <a:gd name="connsiteX0" fmla="*/ 7496552 w 7507020"/>
                <a:gd name="connsiteY0" fmla="*/ 0 h 1800571"/>
                <a:gd name="connsiteX1" fmla="*/ 0 w 7507020"/>
                <a:gd name="connsiteY1" fmla="*/ 1800571 h 1800571"/>
                <a:gd name="connsiteX2" fmla="*/ 7507020 w 7507020"/>
                <a:gd name="connsiteY2" fmla="*/ 1682578 h 1800571"/>
                <a:gd name="connsiteX0" fmla="*/ 7496552 w 7496552"/>
                <a:gd name="connsiteY0" fmla="*/ 0 h 1830859"/>
                <a:gd name="connsiteX1" fmla="*/ 0 w 7496552"/>
                <a:gd name="connsiteY1" fmla="*/ 1800571 h 1830859"/>
                <a:gd name="connsiteX2" fmla="*/ 7494664 w 7496552"/>
                <a:gd name="connsiteY2" fmla="*/ 1830859 h 1830859"/>
                <a:gd name="connsiteX0" fmla="*/ 7521266 w 7521266"/>
                <a:gd name="connsiteY0" fmla="*/ 0 h 1830859"/>
                <a:gd name="connsiteX1" fmla="*/ 0 w 7521266"/>
                <a:gd name="connsiteY1" fmla="*/ 1825285 h 1830859"/>
                <a:gd name="connsiteX2" fmla="*/ 7519378 w 7521266"/>
                <a:gd name="connsiteY2" fmla="*/ 1830859 h 1830859"/>
                <a:gd name="connsiteX0" fmla="*/ 7489182 w 7519378"/>
                <a:gd name="connsiteY0" fmla="*/ 0 h 2167743"/>
                <a:gd name="connsiteX1" fmla="*/ 0 w 7519378"/>
                <a:gd name="connsiteY1" fmla="*/ 2162169 h 2167743"/>
                <a:gd name="connsiteX2" fmla="*/ 7519378 w 7519378"/>
                <a:gd name="connsiteY2" fmla="*/ 2167743 h 2167743"/>
                <a:gd name="connsiteX0" fmla="*/ 7521266 w 7521266"/>
                <a:gd name="connsiteY0" fmla="*/ 0 h 1991280"/>
                <a:gd name="connsiteX1" fmla="*/ 0 w 7521266"/>
                <a:gd name="connsiteY1" fmla="*/ 1985706 h 1991280"/>
                <a:gd name="connsiteX2" fmla="*/ 7519378 w 7521266"/>
                <a:gd name="connsiteY2" fmla="*/ 1991280 h 1991280"/>
                <a:gd name="connsiteX0" fmla="*/ 6093519 w 6093519"/>
                <a:gd name="connsiteY0" fmla="*/ 0 h 2017790"/>
                <a:gd name="connsiteX1" fmla="*/ 0 w 6093519"/>
                <a:gd name="connsiteY1" fmla="*/ 2017790 h 2017790"/>
                <a:gd name="connsiteX2" fmla="*/ 6091631 w 6093519"/>
                <a:gd name="connsiteY2" fmla="*/ 1991280 h 2017790"/>
                <a:gd name="connsiteX0" fmla="*/ 6109561 w 6109561"/>
                <a:gd name="connsiteY0" fmla="*/ 0 h 1991280"/>
                <a:gd name="connsiteX1" fmla="*/ 0 w 6109561"/>
                <a:gd name="connsiteY1" fmla="*/ 1969664 h 1991280"/>
                <a:gd name="connsiteX2" fmla="*/ 6107673 w 6109561"/>
                <a:gd name="connsiteY2" fmla="*/ 1991280 h 1991280"/>
                <a:gd name="connsiteX0" fmla="*/ 6109561 w 6109561"/>
                <a:gd name="connsiteY0" fmla="*/ 0 h 1969664"/>
                <a:gd name="connsiteX1" fmla="*/ 0 w 6109561"/>
                <a:gd name="connsiteY1" fmla="*/ 1969664 h 1969664"/>
                <a:gd name="connsiteX2" fmla="*/ 5754746 w 6109561"/>
                <a:gd name="connsiteY2" fmla="*/ 1606269 h 1969664"/>
                <a:gd name="connsiteX0" fmla="*/ 6109561 w 6109561"/>
                <a:gd name="connsiteY0" fmla="*/ 0 h 1969664"/>
                <a:gd name="connsiteX1" fmla="*/ 0 w 6109561"/>
                <a:gd name="connsiteY1" fmla="*/ 1969664 h 1969664"/>
                <a:gd name="connsiteX2" fmla="*/ 6091630 w 6109561"/>
                <a:gd name="connsiteY2" fmla="*/ 1959195 h 1969664"/>
              </a:gdLst>
              <a:ahLst/>
              <a:cxnLst>
                <a:cxn ang="0">
                  <a:pos x="connsiteX0" y="connsiteY0"/>
                </a:cxn>
                <a:cxn ang="0">
                  <a:pos x="connsiteX1" y="connsiteY1"/>
                </a:cxn>
                <a:cxn ang="0">
                  <a:pos x="connsiteX2" y="connsiteY2"/>
                </a:cxn>
              </a:cxnLst>
              <a:rect l="l" t="t" r="r" b="b"/>
              <a:pathLst>
                <a:path w="6109561" h="1969664">
                  <a:moveTo>
                    <a:pt x="6109561" y="0"/>
                  </a:moveTo>
                  <a:lnTo>
                    <a:pt x="0" y="1969664"/>
                  </a:lnTo>
                  <a:lnTo>
                    <a:pt x="6091630" y="1959195"/>
                  </a:lnTo>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Freeform 16">
              <a:extLst>
                <a:ext uri="{FF2B5EF4-FFF2-40B4-BE49-F238E27FC236}">
                  <a16:creationId xmlns:a16="http://schemas.microsoft.com/office/drawing/2014/main" id="{088EAA89-D1CE-AE46-AF74-7D180682515A}"/>
                </a:ext>
              </a:extLst>
            </p:cNvPr>
            <p:cNvSpPr/>
            <p:nvPr userDrawn="1"/>
          </p:nvSpPr>
          <p:spPr>
            <a:xfrm>
              <a:off x="-941" y="699904"/>
              <a:ext cx="7374957" cy="6183903"/>
            </a:xfrm>
            <a:custGeom>
              <a:avLst/>
              <a:gdLst>
                <a:gd name="connsiteX0" fmla="*/ 0 w 7152362"/>
                <a:gd name="connsiteY0" fmla="*/ 0 h 6087649"/>
                <a:gd name="connsiteX1" fmla="*/ 12526 w 7152362"/>
                <a:gd name="connsiteY1" fmla="*/ 6087649 h 6087649"/>
                <a:gd name="connsiteX2" fmla="*/ 7152362 w 7152362"/>
                <a:gd name="connsiteY2" fmla="*/ 6075123 h 6087649"/>
                <a:gd name="connsiteX3" fmla="*/ 0 w 7152362"/>
                <a:gd name="connsiteY3" fmla="*/ 0 h 6087649"/>
                <a:gd name="connsiteX0" fmla="*/ 0 w 7170291"/>
                <a:gd name="connsiteY0" fmla="*/ 0 h 6110982"/>
                <a:gd name="connsiteX1" fmla="*/ 12526 w 7170291"/>
                <a:gd name="connsiteY1" fmla="*/ 6087649 h 6110982"/>
                <a:gd name="connsiteX2" fmla="*/ 7170291 w 7170291"/>
                <a:gd name="connsiteY2" fmla="*/ 6110982 h 6110982"/>
                <a:gd name="connsiteX3" fmla="*/ 0 w 7170291"/>
                <a:gd name="connsiteY3" fmla="*/ 0 h 6110982"/>
                <a:gd name="connsiteX0" fmla="*/ 0 w 7170291"/>
                <a:gd name="connsiteY0" fmla="*/ 0 h 6159367"/>
                <a:gd name="connsiteX1" fmla="*/ 12526 w 7170291"/>
                <a:gd name="connsiteY1" fmla="*/ 6159367 h 6159367"/>
                <a:gd name="connsiteX2" fmla="*/ 7170291 w 7170291"/>
                <a:gd name="connsiteY2" fmla="*/ 6110982 h 6159367"/>
                <a:gd name="connsiteX3" fmla="*/ 0 w 7170291"/>
                <a:gd name="connsiteY3" fmla="*/ 0 h 6159367"/>
                <a:gd name="connsiteX0" fmla="*/ 0 w 7170291"/>
                <a:gd name="connsiteY0" fmla="*/ 0 h 6110982"/>
                <a:gd name="connsiteX1" fmla="*/ 12526 w 7170291"/>
                <a:gd name="connsiteY1" fmla="*/ 6087650 h 6110982"/>
                <a:gd name="connsiteX2" fmla="*/ 7170291 w 7170291"/>
                <a:gd name="connsiteY2" fmla="*/ 6110982 h 6110982"/>
                <a:gd name="connsiteX3" fmla="*/ 0 w 7170291"/>
                <a:gd name="connsiteY3" fmla="*/ 0 h 6110982"/>
                <a:gd name="connsiteX0" fmla="*/ 0 w 7330712"/>
                <a:gd name="connsiteY0" fmla="*/ 0 h 6143067"/>
                <a:gd name="connsiteX1" fmla="*/ 172947 w 7330712"/>
                <a:gd name="connsiteY1" fmla="*/ 6119735 h 6143067"/>
                <a:gd name="connsiteX2" fmla="*/ 7330712 w 7330712"/>
                <a:gd name="connsiteY2" fmla="*/ 6143067 h 6143067"/>
                <a:gd name="connsiteX3" fmla="*/ 0 w 7330712"/>
                <a:gd name="connsiteY3" fmla="*/ 0 h 6143067"/>
                <a:gd name="connsiteX0" fmla="*/ 0 w 7330712"/>
                <a:gd name="connsiteY0" fmla="*/ 0 h 6143067"/>
                <a:gd name="connsiteX1" fmla="*/ 12526 w 7330712"/>
                <a:gd name="connsiteY1" fmla="*/ 6135777 h 6143067"/>
                <a:gd name="connsiteX2" fmla="*/ 7330712 w 7330712"/>
                <a:gd name="connsiteY2" fmla="*/ 6143067 h 6143067"/>
                <a:gd name="connsiteX3" fmla="*/ 0 w 7330712"/>
                <a:gd name="connsiteY3" fmla="*/ 0 h 6143067"/>
                <a:gd name="connsiteX0" fmla="*/ 0 w 7330712"/>
                <a:gd name="connsiteY0" fmla="*/ 0 h 6183903"/>
                <a:gd name="connsiteX1" fmla="*/ 12526 w 7330712"/>
                <a:gd name="connsiteY1" fmla="*/ 6183903 h 6183903"/>
                <a:gd name="connsiteX2" fmla="*/ 7330712 w 7330712"/>
                <a:gd name="connsiteY2" fmla="*/ 6143067 h 6183903"/>
                <a:gd name="connsiteX3" fmla="*/ 0 w 7330712"/>
                <a:gd name="connsiteY3" fmla="*/ 0 h 6183903"/>
                <a:gd name="connsiteX0" fmla="*/ 0 w 7374957"/>
                <a:gd name="connsiteY0" fmla="*/ 0 h 6183903"/>
                <a:gd name="connsiteX1" fmla="*/ 12526 w 7374957"/>
                <a:gd name="connsiteY1" fmla="*/ 6183903 h 6183903"/>
                <a:gd name="connsiteX2" fmla="*/ 7374957 w 7374957"/>
                <a:gd name="connsiteY2" fmla="*/ 6157815 h 6183903"/>
                <a:gd name="connsiteX3" fmla="*/ 0 w 7374957"/>
                <a:gd name="connsiteY3" fmla="*/ 0 h 6183903"/>
              </a:gdLst>
              <a:ahLst/>
              <a:cxnLst>
                <a:cxn ang="0">
                  <a:pos x="connsiteX0" y="connsiteY0"/>
                </a:cxn>
                <a:cxn ang="0">
                  <a:pos x="connsiteX1" y="connsiteY1"/>
                </a:cxn>
                <a:cxn ang="0">
                  <a:pos x="connsiteX2" y="connsiteY2"/>
                </a:cxn>
                <a:cxn ang="0">
                  <a:pos x="connsiteX3" y="connsiteY3"/>
                </a:cxn>
              </a:cxnLst>
              <a:rect l="l" t="t" r="r" b="b"/>
              <a:pathLst>
                <a:path w="7374957" h="6183903">
                  <a:moveTo>
                    <a:pt x="0" y="0"/>
                  </a:moveTo>
                  <a:cubicBezTo>
                    <a:pt x="4175" y="2029216"/>
                    <a:pt x="8351" y="4154687"/>
                    <a:pt x="12526" y="6183903"/>
                  </a:cubicBezTo>
                  <a:lnTo>
                    <a:pt x="7374957" y="6157815"/>
                  </a:lnTo>
                  <a:cubicBezTo>
                    <a:pt x="4984860" y="4120821"/>
                    <a:pt x="2390097" y="2036994"/>
                    <a:pt x="0" y="0"/>
                  </a:cubicBezTo>
                  <a:close/>
                </a:path>
              </a:pathLst>
            </a:cu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0E6B3D48-EE68-DA47-AE5F-90CB01D2D93A}"/>
                </a:ext>
              </a:extLst>
            </p:cNvPr>
            <p:cNvSpPr/>
            <p:nvPr userDrawn="1"/>
          </p:nvSpPr>
          <p:spPr>
            <a:xfrm>
              <a:off x="3802" y="-4739"/>
              <a:ext cx="4457310" cy="1959052"/>
            </a:xfrm>
            <a:custGeom>
              <a:avLst/>
              <a:gdLst>
                <a:gd name="connsiteX0" fmla="*/ 0 w 5248405"/>
                <a:gd name="connsiteY0" fmla="*/ 0 h 2417523"/>
                <a:gd name="connsiteX1" fmla="*/ 0 w 5248405"/>
                <a:gd name="connsiteY1" fmla="*/ 2417523 h 2417523"/>
                <a:gd name="connsiteX2" fmla="*/ 5248405 w 5248405"/>
                <a:gd name="connsiteY2" fmla="*/ 0 h 2417523"/>
                <a:gd name="connsiteX3" fmla="*/ 0 w 5248405"/>
                <a:gd name="connsiteY3" fmla="*/ 0 h 2417523"/>
                <a:gd name="connsiteX0" fmla="*/ 0 w 939641"/>
                <a:gd name="connsiteY0" fmla="*/ 0 h 2417523"/>
                <a:gd name="connsiteX1" fmla="*/ 0 w 939641"/>
                <a:gd name="connsiteY1" fmla="*/ 2417523 h 2417523"/>
                <a:gd name="connsiteX2" fmla="*/ 939641 w 939641"/>
                <a:gd name="connsiteY2" fmla="*/ 277091 h 2417523"/>
                <a:gd name="connsiteX3" fmla="*/ 0 w 939641"/>
                <a:gd name="connsiteY3" fmla="*/ 0 h 2417523"/>
                <a:gd name="connsiteX0" fmla="*/ 0 w 2906986"/>
                <a:gd name="connsiteY0" fmla="*/ 0 h 2417523"/>
                <a:gd name="connsiteX1" fmla="*/ 0 w 2906986"/>
                <a:gd name="connsiteY1" fmla="*/ 2417523 h 2417523"/>
                <a:gd name="connsiteX2" fmla="*/ 2906986 w 2906986"/>
                <a:gd name="connsiteY2" fmla="*/ 0 h 2417523"/>
                <a:gd name="connsiteX3" fmla="*/ 0 w 2906986"/>
                <a:gd name="connsiteY3" fmla="*/ 0 h 2417523"/>
                <a:gd name="connsiteX0" fmla="*/ 0 w 3724404"/>
                <a:gd name="connsiteY0" fmla="*/ 41564 h 2459087"/>
                <a:gd name="connsiteX1" fmla="*/ 0 w 3724404"/>
                <a:gd name="connsiteY1" fmla="*/ 2459087 h 2459087"/>
                <a:gd name="connsiteX2" fmla="*/ 3724404 w 3724404"/>
                <a:gd name="connsiteY2" fmla="*/ 0 h 2459087"/>
                <a:gd name="connsiteX3" fmla="*/ 0 w 3724404"/>
                <a:gd name="connsiteY3" fmla="*/ 41564 h 2459087"/>
                <a:gd name="connsiteX0" fmla="*/ 0 w 3724404"/>
                <a:gd name="connsiteY0" fmla="*/ 41564 h 1378433"/>
                <a:gd name="connsiteX1" fmla="*/ 41564 w 3724404"/>
                <a:gd name="connsiteY1" fmla="*/ 1378433 h 1378433"/>
                <a:gd name="connsiteX2" fmla="*/ 3724404 w 3724404"/>
                <a:gd name="connsiteY2" fmla="*/ 0 h 1378433"/>
                <a:gd name="connsiteX3" fmla="*/ 0 w 3724404"/>
                <a:gd name="connsiteY3" fmla="*/ 41564 h 1378433"/>
                <a:gd name="connsiteX0" fmla="*/ 0 w 3724404"/>
                <a:gd name="connsiteY0" fmla="*/ 41564 h 1932615"/>
                <a:gd name="connsiteX1" fmla="*/ 41564 w 3724404"/>
                <a:gd name="connsiteY1" fmla="*/ 1932615 h 1932615"/>
                <a:gd name="connsiteX2" fmla="*/ 3724404 w 3724404"/>
                <a:gd name="connsiteY2" fmla="*/ 0 h 1932615"/>
                <a:gd name="connsiteX3" fmla="*/ 0 w 3724404"/>
                <a:gd name="connsiteY3" fmla="*/ 41564 h 1932615"/>
                <a:gd name="connsiteX0" fmla="*/ 0 w 3724404"/>
                <a:gd name="connsiteY0" fmla="*/ 41564 h 1969191"/>
                <a:gd name="connsiteX1" fmla="*/ 14132 w 3724404"/>
                <a:gd name="connsiteY1" fmla="*/ 1969191 h 1969191"/>
                <a:gd name="connsiteX2" fmla="*/ 3724404 w 3724404"/>
                <a:gd name="connsiteY2" fmla="*/ 0 h 1969191"/>
                <a:gd name="connsiteX3" fmla="*/ 0 w 3724404"/>
                <a:gd name="connsiteY3" fmla="*/ 41564 h 1969191"/>
                <a:gd name="connsiteX0" fmla="*/ 13300 w 3737704"/>
                <a:gd name="connsiteY0" fmla="*/ 41564 h 1987479"/>
                <a:gd name="connsiteX1" fmla="*/ 0 w 3737704"/>
                <a:gd name="connsiteY1" fmla="*/ 1987479 h 1987479"/>
                <a:gd name="connsiteX2" fmla="*/ 3737704 w 3737704"/>
                <a:gd name="connsiteY2" fmla="*/ 0 h 1987479"/>
                <a:gd name="connsiteX3" fmla="*/ 13300 w 3737704"/>
                <a:gd name="connsiteY3" fmla="*/ 41564 h 1987479"/>
                <a:gd name="connsiteX0" fmla="*/ 887 w 3725291"/>
                <a:gd name="connsiteY0" fmla="*/ 41564 h 1996623"/>
                <a:gd name="connsiteX1" fmla="*/ 5875 w 3725291"/>
                <a:gd name="connsiteY1" fmla="*/ 1996623 h 1996623"/>
                <a:gd name="connsiteX2" fmla="*/ 3725291 w 3725291"/>
                <a:gd name="connsiteY2" fmla="*/ 0 h 1996623"/>
                <a:gd name="connsiteX3" fmla="*/ 887 w 3725291"/>
                <a:gd name="connsiteY3" fmla="*/ 41564 h 1996623"/>
                <a:gd name="connsiteX0" fmla="*/ 4156 w 3719416"/>
                <a:gd name="connsiteY0" fmla="*/ 4988 h 1996623"/>
                <a:gd name="connsiteX1" fmla="*/ 0 w 3719416"/>
                <a:gd name="connsiteY1" fmla="*/ 1996623 h 1996623"/>
                <a:gd name="connsiteX2" fmla="*/ 3719416 w 3719416"/>
                <a:gd name="connsiteY2" fmla="*/ 0 h 1996623"/>
                <a:gd name="connsiteX3" fmla="*/ 4156 w 3719416"/>
                <a:gd name="connsiteY3" fmla="*/ 4988 h 1996623"/>
                <a:gd name="connsiteX0" fmla="*/ 571 w 3715831"/>
                <a:gd name="connsiteY0" fmla="*/ 4988 h 1978335"/>
                <a:gd name="connsiteX1" fmla="*/ 14703 w 3715831"/>
                <a:gd name="connsiteY1" fmla="*/ 1978335 h 1978335"/>
                <a:gd name="connsiteX2" fmla="*/ 3715831 w 3715831"/>
                <a:gd name="connsiteY2" fmla="*/ 0 h 1978335"/>
                <a:gd name="connsiteX3" fmla="*/ 571 w 3715831"/>
                <a:gd name="connsiteY3" fmla="*/ 4988 h 1978335"/>
                <a:gd name="connsiteX0" fmla="*/ 863 w 3716123"/>
                <a:gd name="connsiteY0" fmla="*/ 4988 h 1978335"/>
                <a:gd name="connsiteX1" fmla="*/ 14995 w 3716123"/>
                <a:gd name="connsiteY1" fmla="*/ 1978335 h 1978335"/>
                <a:gd name="connsiteX2" fmla="*/ 3716123 w 3716123"/>
                <a:gd name="connsiteY2" fmla="*/ 0 h 1978335"/>
                <a:gd name="connsiteX3" fmla="*/ 863 w 3716123"/>
                <a:gd name="connsiteY3" fmla="*/ 4988 h 1978335"/>
                <a:gd name="connsiteX0" fmla="*/ 3564 w 3718824"/>
                <a:gd name="connsiteY0" fmla="*/ 4988 h 1978335"/>
                <a:gd name="connsiteX1" fmla="*/ 17696 w 3718824"/>
                <a:gd name="connsiteY1" fmla="*/ 1978335 h 1978335"/>
                <a:gd name="connsiteX2" fmla="*/ 3718824 w 3718824"/>
                <a:gd name="connsiteY2" fmla="*/ 0 h 1978335"/>
                <a:gd name="connsiteX3" fmla="*/ 3564 w 3718824"/>
                <a:gd name="connsiteY3" fmla="*/ 4988 h 1978335"/>
                <a:gd name="connsiteX0" fmla="*/ 63272 w 3778532"/>
                <a:gd name="connsiteY0" fmla="*/ 4988 h 1987479"/>
                <a:gd name="connsiteX1" fmla="*/ 4252 w 3778532"/>
                <a:gd name="connsiteY1" fmla="*/ 1987479 h 1987479"/>
                <a:gd name="connsiteX2" fmla="*/ 3778532 w 3778532"/>
                <a:gd name="connsiteY2" fmla="*/ 0 h 1987479"/>
                <a:gd name="connsiteX3" fmla="*/ 63272 w 3778532"/>
                <a:gd name="connsiteY3" fmla="*/ 4988 h 1987479"/>
                <a:gd name="connsiteX0" fmla="*/ 59020 w 3774280"/>
                <a:gd name="connsiteY0" fmla="*/ 4988 h 1987479"/>
                <a:gd name="connsiteX1" fmla="*/ 0 w 3774280"/>
                <a:gd name="connsiteY1" fmla="*/ 1987479 h 1987479"/>
                <a:gd name="connsiteX2" fmla="*/ 3774280 w 3774280"/>
                <a:gd name="connsiteY2" fmla="*/ 0 h 1987479"/>
                <a:gd name="connsiteX3" fmla="*/ 59020 w 3774280"/>
                <a:gd name="connsiteY3" fmla="*/ 4988 h 1987479"/>
                <a:gd name="connsiteX0" fmla="*/ 571 w 3715831"/>
                <a:gd name="connsiteY0" fmla="*/ 4988 h 1987479"/>
                <a:gd name="connsiteX1" fmla="*/ 14703 w 3715831"/>
                <a:gd name="connsiteY1" fmla="*/ 1987479 h 1987479"/>
                <a:gd name="connsiteX2" fmla="*/ 3715831 w 3715831"/>
                <a:gd name="connsiteY2" fmla="*/ 0 h 1987479"/>
                <a:gd name="connsiteX3" fmla="*/ 571 w 3715831"/>
                <a:gd name="connsiteY3" fmla="*/ 4988 h 1987479"/>
                <a:gd name="connsiteX0" fmla="*/ 99576 w 3814836"/>
                <a:gd name="connsiteY0" fmla="*/ 4988 h 1954314"/>
                <a:gd name="connsiteX1" fmla="*/ 0 w 3814836"/>
                <a:gd name="connsiteY1" fmla="*/ 1954314 h 1954314"/>
                <a:gd name="connsiteX2" fmla="*/ 3814836 w 3814836"/>
                <a:gd name="connsiteY2" fmla="*/ 0 h 1954314"/>
                <a:gd name="connsiteX3" fmla="*/ 99576 w 3814836"/>
                <a:gd name="connsiteY3" fmla="*/ 4988 h 1954314"/>
                <a:gd name="connsiteX0" fmla="*/ 1289 w 3816043"/>
                <a:gd name="connsiteY0" fmla="*/ 250 h 1954314"/>
                <a:gd name="connsiteX1" fmla="*/ 1207 w 3816043"/>
                <a:gd name="connsiteY1" fmla="*/ 1954314 h 1954314"/>
                <a:gd name="connsiteX2" fmla="*/ 3816043 w 3816043"/>
                <a:gd name="connsiteY2" fmla="*/ 0 h 1954314"/>
                <a:gd name="connsiteX3" fmla="*/ 1289 w 3816043"/>
                <a:gd name="connsiteY3" fmla="*/ 250 h 1954314"/>
                <a:gd name="connsiteX0" fmla="*/ 906 w 3815660"/>
                <a:gd name="connsiteY0" fmla="*/ 250 h 1959052"/>
                <a:gd name="connsiteX1" fmla="*/ 5561 w 3815660"/>
                <a:gd name="connsiteY1" fmla="*/ 1959052 h 1959052"/>
                <a:gd name="connsiteX2" fmla="*/ 3815660 w 3815660"/>
                <a:gd name="connsiteY2" fmla="*/ 0 h 1959052"/>
                <a:gd name="connsiteX3" fmla="*/ 906 w 3815660"/>
                <a:gd name="connsiteY3" fmla="*/ 250 h 1959052"/>
                <a:gd name="connsiteX0" fmla="*/ 1902 w 3816656"/>
                <a:gd name="connsiteY0" fmla="*/ 250 h 1959052"/>
                <a:gd name="connsiteX1" fmla="*/ 6557 w 3816656"/>
                <a:gd name="connsiteY1" fmla="*/ 1959052 h 1959052"/>
                <a:gd name="connsiteX2" fmla="*/ 3816656 w 3816656"/>
                <a:gd name="connsiteY2" fmla="*/ 0 h 1959052"/>
                <a:gd name="connsiteX3" fmla="*/ 1902 w 3816656"/>
                <a:gd name="connsiteY3" fmla="*/ 250 h 1959052"/>
                <a:gd name="connsiteX0" fmla="*/ 879 w 3815633"/>
                <a:gd name="connsiteY0" fmla="*/ 250 h 1845344"/>
                <a:gd name="connsiteX1" fmla="*/ 15010 w 3815633"/>
                <a:gd name="connsiteY1" fmla="*/ 1845344 h 1845344"/>
                <a:gd name="connsiteX2" fmla="*/ 3815633 w 3815633"/>
                <a:gd name="connsiteY2" fmla="*/ 0 h 1845344"/>
                <a:gd name="connsiteX3" fmla="*/ 879 w 3815633"/>
                <a:gd name="connsiteY3" fmla="*/ 250 h 1845344"/>
                <a:gd name="connsiteX0" fmla="*/ 1902 w 3816656"/>
                <a:gd name="connsiteY0" fmla="*/ 250 h 1954314"/>
                <a:gd name="connsiteX1" fmla="*/ 6558 w 3816656"/>
                <a:gd name="connsiteY1" fmla="*/ 1954314 h 1954314"/>
                <a:gd name="connsiteX2" fmla="*/ 3816656 w 3816656"/>
                <a:gd name="connsiteY2" fmla="*/ 0 h 1954314"/>
                <a:gd name="connsiteX3" fmla="*/ 1902 w 3816656"/>
                <a:gd name="connsiteY3" fmla="*/ 250 h 1954314"/>
                <a:gd name="connsiteX0" fmla="*/ 3108 w 3817862"/>
                <a:gd name="connsiteY0" fmla="*/ 250 h 1954314"/>
                <a:gd name="connsiteX1" fmla="*/ 7764 w 3817862"/>
                <a:gd name="connsiteY1" fmla="*/ 1954314 h 1954314"/>
                <a:gd name="connsiteX2" fmla="*/ 3817862 w 3817862"/>
                <a:gd name="connsiteY2" fmla="*/ 0 h 1954314"/>
                <a:gd name="connsiteX3" fmla="*/ 3108 w 3817862"/>
                <a:gd name="connsiteY3" fmla="*/ 250 h 1954314"/>
                <a:gd name="connsiteX0" fmla="*/ 3108 w 3770484"/>
                <a:gd name="connsiteY0" fmla="*/ 52366 h 2006430"/>
                <a:gd name="connsiteX1" fmla="*/ 7764 w 3770484"/>
                <a:gd name="connsiteY1" fmla="*/ 2006430 h 2006430"/>
                <a:gd name="connsiteX2" fmla="*/ 3770484 w 3770484"/>
                <a:gd name="connsiteY2" fmla="*/ 0 h 2006430"/>
                <a:gd name="connsiteX3" fmla="*/ 3108 w 3770484"/>
                <a:gd name="connsiteY3" fmla="*/ 52366 h 2006430"/>
                <a:gd name="connsiteX0" fmla="*/ 3108 w 3756270"/>
                <a:gd name="connsiteY0" fmla="*/ 4988 h 1959052"/>
                <a:gd name="connsiteX1" fmla="*/ 7764 w 3756270"/>
                <a:gd name="connsiteY1" fmla="*/ 1959052 h 1959052"/>
                <a:gd name="connsiteX2" fmla="*/ 3756270 w 3756270"/>
                <a:gd name="connsiteY2" fmla="*/ 0 h 1959052"/>
                <a:gd name="connsiteX3" fmla="*/ 3108 w 3756270"/>
                <a:gd name="connsiteY3" fmla="*/ 4988 h 1959052"/>
                <a:gd name="connsiteX0" fmla="*/ 3108 w 3756270"/>
                <a:gd name="connsiteY0" fmla="*/ 4988 h 1959052"/>
                <a:gd name="connsiteX1" fmla="*/ 7764 w 3756270"/>
                <a:gd name="connsiteY1" fmla="*/ 1959052 h 1959052"/>
                <a:gd name="connsiteX2" fmla="*/ 3756270 w 3756270"/>
                <a:gd name="connsiteY2" fmla="*/ 0 h 1959052"/>
                <a:gd name="connsiteX3" fmla="*/ 3108 w 3756270"/>
                <a:gd name="connsiteY3" fmla="*/ 4988 h 1959052"/>
                <a:gd name="connsiteX0" fmla="*/ 3108 w 5066910"/>
                <a:gd name="connsiteY0" fmla="*/ 0 h 1954064"/>
                <a:gd name="connsiteX1" fmla="*/ 7764 w 5066910"/>
                <a:gd name="connsiteY1" fmla="*/ 1954064 h 1954064"/>
                <a:gd name="connsiteX2" fmla="*/ 5066910 w 5066910"/>
                <a:gd name="connsiteY2" fmla="*/ 10252 h 1954064"/>
                <a:gd name="connsiteX3" fmla="*/ 3108 w 5066910"/>
                <a:gd name="connsiteY3" fmla="*/ 0 h 1954064"/>
                <a:gd name="connsiteX0" fmla="*/ 3108 w 4457310"/>
                <a:gd name="connsiteY0" fmla="*/ 4988 h 1959052"/>
                <a:gd name="connsiteX1" fmla="*/ 7764 w 4457310"/>
                <a:gd name="connsiteY1" fmla="*/ 1959052 h 1959052"/>
                <a:gd name="connsiteX2" fmla="*/ 4457310 w 4457310"/>
                <a:gd name="connsiteY2" fmla="*/ 0 h 1959052"/>
                <a:gd name="connsiteX3" fmla="*/ 3108 w 4457310"/>
                <a:gd name="connsiteY3" fmla="*/ 4988 h 1959052"/>
              </a:gdLst>
              <a:ahLst/>
              <a:cxnLst>
                <a:cxn ang="0">
                  <a:pos x="connsiteX0" y="connsiteY0"/>
                </a:cxn>
                <a:cxn ang="0">
                  <a:pos x="connsiteX1" y="connsiteY1"/>
                </a:cxn>
                <a:cxn ang="0">
                  <a:pos x="connsiteX2" y="connsiteY2"/>
                </a:cxn>
                <a:cxn ang="0">
                  <a:pos x="connsiteX3" y="connsiteY3"/>
                </a:cxn>
              </a:cxnLst>
              <a:rect l="l" t="t" r="r" b="b"/>
              <a:pathLst>
                <a:path w="4457310" h="1959052">
                  <a:moveTo>
                    <a:pt x="3108" y="4988"/>
                  </a:moveTo>
                  <a:cubicBezTo>
                    <a:pt x="-1325" y="653626"/>
                    <a:pt x="-2017" y="1510682"/>
                    <a:pt x="7764" y="1959052"/>
                  </a:cubicBezTo>
                  <a:lnTo>
                    <a:pt x="4457310" y="0"/>
                  </a:lnTo>
                  <a:lnTo>
                    <a:pt x="3108" y="498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643F332E-7440-FD46-8D65-36ACC4528204}"/>
              </a:ext>
            </a:extLst>
          </p:cNvPr>
          <p:cNvSpPr txBox="1"/>
          <p:nvPr userDrawn="1"/>
        </p:nvSpPr>
        <p:spPr>
          <a:xfrm>
            <a:off x="267286" y="-1125415"/>
            <a:ext cx="0" cy="0"/>
          </a:xfrm>
          <a:prstGeom prst="rect">
            <a:avLst/>
          </a:prstGeom>
        </p:spPr>
        <p:txBody>
          <a:bodyPr vert="horz" wrap="none" lIns="91440" tIns="45720" rIns="91440" bIns="45720" rtlCol="0">
            <a:normAutofit fontScale="25000" lnSpcReduction="20000"/>
          </a:bodyPr>
          <a:lstStyle/>
          <a:p>
            <a:endParaRPr lang="en-US" sz="1800" dirty="0"/>
          </a:p>
        </p:txBody>
      </p:sp>
      <p:sp>
        <p:nvSpPr>
          <p:cNvPr id="15" name="Title 1"/>
          <p:cNvSpPr>
            <a:spLocks noGrp="1"/>
          </p:cNvSpPr>
          <p:nvPr>
            <p:ph type="title" hasCustomPrompt="1"/>
          </p:nvPr>
        </p:nvSpPr>
        <p:spPr>
          <a:xfrm>
            <a:off x="508132" y="2300639"/>
            <a:ext cx="5191628" cy="2427700"/>
          </a:xfrm>
        </p:spPr>
        <p:txBody>
          <a:bodyPr anchor="ctr">
            <a:noAutofit/>
          </a:bodyPr>
          <a:lstStyle>
            <a:lvl1pPr>
              <a:defRPr sz="6000" spc="0">
                <a:solidFill>
                  <a:schemeClr val="bg1"/>
                </a:solidFill>
              </a:defRPr>
            </a:lvl1pPr>
          </a:lstStyle>
          <a:p>
            <a:r>
              <a:rPr lang="en-US" dirty="0"/>
              <a:t>SECTION</a:t>
            </a:r>
            <a:br>
              <a:rPr lang="en-US" dirty="0"/>
            </a:br>
            <a:r>
              <a:rPr lang="en-US" dirty="0"/>
              <a:t>TITLE</a:t>
            </a:r>
          </a:p>
        </p:txBody>
      </p:sp>
      <p:pic>
        <p:nvPicPr>
          <p:cNvPr id="13" name="Picture 12">
            <a:extLst>
              <a:ext uri="{FF2B5EF4-FFF2-40B4-BE49-F238E27FC236}">
                <a16:creationId xmlns:a16="http://schemas.microsoft.com/office/drawing/2014/main" id="{126CBB7F-CCCD-C640-8934-3063B416B29B}"/>
              </a:ext>
            </a:extLst>
          </p:cNvPr>
          <p:cNvPicPr>
            <a:picLocks noChangeAspect="1"/>
          </p:cNvPicPr>
          <p:nvPr userDrawn="1"/>
        </p:nvPicPr>
        <p:blipFill>
          <a:blip r:embed="rId3"/>
          <a:stretch>
            <a:fillRect/>
          </a:stretch>
        </p:blipFill>
        <p:spPr>
          <a:xfrm>
            <a:off x="482203" y="5567082"/>
            <a:ext cx="3696696" cy="821489"/>
          </a:xfrm>
          <a:prstGeom prst="rect">
            <a:avLst/>
          </a:prstGeom>
        </p:spPr>
      </p:pic>
    </p:spTree>
    <p:extLst>
      <p:ext uri="{BB962C8B-B14F-4D97-AF65-F5344CB8AC3E}">
        <p14:creationId xmlns:p14="http://schemas.microsoft.com/office/powerpoint/2010/main" val="2603650413"/>
      </p:ext>
    </p:extLst>
  </p:cSld>
  <p:clrMapOvr>
    <a:masterClrMapping/>
  </p:clrMapOvr>
  <p:extLst>
    <p:ext uri="{DCECCB84-F9BA-43D5-87BE-67443E8EF086}">
      <p15:sldGuideLst xmlns:p15="http://schemas.microsoft.com/office/powerpoint/2012/main">
        <p15:guide id="1" orient="horz" pos="2160">
          <p15:clr>
            <a:srgbClr val="FBAE40"/>
          </p15:clr>
        </p15:guide>
        <p15:guide id="2" pos="487">
          <p15:clr>
            <a:srgbClr val="FBAE40"/>
          </p15:clr>
        </p15:guide>
        <p15:guide id="3" pos="3840">
          <p15:clr>
            <a:srgbClr val="FBAE40"/>
          </p15:clr>
        </p15:guide>
        <p15:guide id="4" pos="7392">
          <p15:clr>
            <a:srgbClr val="FBAE40"/>
          </p15:clr>
        </p15:guide>
        <p15:guide id="5" pos="30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reak_0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B9DBFF-5335-5C4F-A753-F7107C04C0A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4464" y="0"/>
            <a:ext cx="10990204" cy="6883808"/>
          </a:xfrm>
          <a:prstGeom prst="rect">
            <a:avLst/>
          </a:prstGeom>
        </p:spPr>
      </p:pic>
      <p:sp>
        <p:nvSpPr>
          <p:cNvPr id="14" name="Rectangle 13">
            <a:extLst>
              <a:ext uri="{FF2B5EF4-FFF2-40B4-BE49-F238E27FC236}">
                <a16:creationId xmlns:a16="http://schemas.microsoft.com/office/drawing/2014/main" id="{1E2A247C-EB89-A548-BA88-2DA1DC8647AF}"/>
              </a:ext>
            </a:extLst>
          </p:cNvPr>
          <p:cNvSpPr/>
          <p:nvPr userDrawn="1"/>
        </p:nvSpPr>
        <p:spPr>
          <a:xfrm>
            <a:off x="-7018" y="0"/>
            <a:ext cx="9426789" cy="6858000"/>
          </a:xfrm>
          <a:prstGeom prst="rect">
            <a:avLst/>
          </a:prstGeom>
          <a:gradFill flip="none" rotWithShape="1">
            <a:gsLst>
              <a:gs pos="24000">
                <a:srgbClr val="003359">
                  <a:alpha val="80000"/>
                </a:srgbClr>
              </a:gs>
              <a:gs pos="68000">
                <a:srgbClr val="003359">
                  <a:alpha val="30000"/>
                </a:srgbClr>
              </a:gs>
              <a:gs pos="300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C8C7158-C497-CF4D-A764-EC4E95546292}"/>
              </a:ext>
            </a:extLst>
          </p:cNvPr>
          <p:cNvGrpSpPr/>
          <p:nvPr userDrawn="1"/>
        </p:nvGrpSpPr>
        <p:grpSpPr>
          <a:xfrm>
            <a:off x="-941" y="-4739"/>
            <a:ext cx="12195609" cy="6888546"/>
            <a:chOff x="-941" y="-4739"/>
            <a:chExt cx="12195609" cy="6888546"/>
          </a:xfrm>
        </p:grpSpPr>
        <p:sp>
          <p:nvSpPr>
            <p:cNvPr id="16" name="Freeform 15">
              <a:extLst>
                <a:ext uri="{FF2B5EF4-FFF2-40B4-BE49-F238E27FC236}">
                  <a16:creationId xmlns:a16="http://schemas.microsoft.com/office/drawing/2014/main" id="{838F2ED0-6611-D44F-89AB-482D18539F67}"/>
                </a:ext>
              </a:extLst>
            </p:cNvPr>
            <p:cNvSpPr/>
            <p:nvPr userDrawn="1"/>
          </p:nvSpPr>
          <p:spPr>
            <a:xfrm>
              <a:off x="6085107" y="4887822"/>
              <a:ext cx="6109561" cy="1969664"/>
            </a:xfrm>
            <a:custGeom>
              <a:avLst/>
              <a:gdLst>
                <a:gd name="connsiteX0" fmla="*/ 7440706 w 7494494"/>
                <a:gd name="connsiteY0" fmla="*/ 0 h 1792941"/>
                <a:gd name="connsiteX1" fmla="*/ 0 w 7494494"/>
                <a:gd name="connsiteY1" fmla="*/ 1775011 h 1792941"/>
                <a:gd name="connsiteX2" fmla="*/ 7476565 w 7494494"/>
                <a:gd name="connsiteY2" fmla="*/ 1792941 h 1792941"/>
                <a:gd name="connsiteX3" fmla="*/ 7494494 w 7494494"/>
                <a:gd name="connsiteY3" fmla="*/ 17929 h 1792941"/>
                <a:gd name="connsiteX4" fmla="*/ 7494494 w 7494494"/>
                <a:gd name="connsiteY4" fmla="*/ 17929 h 1792941"/>
                <a:gd name="connsiteX0" fmla="*/ 7458636 w 7512424"/>
                <a:gd name="connsiteY0" fmla="*/ 0 h 1792941"/>
                <a:gd name="connsiteX1" fmla="*/ 0 w 7512424"/>
                <a:gd name="connsiteY1" fmla="*/ 1775011 h 1792941"/>
                <a:gd name="connsiteX2" fmla="*/ 7494495 w 7512424"/>
                <a:gd name="connsiteY2" fmla="*/ 1792941 h 1792941"/>
                <a:gd name="connsiteX3" fmla="*/ 7512424 w 7512424"/>
                <a:gd name="connsiteY3" fmla="*/ 17929 h 1792941"/>
                <a:gd name="connsiteX4" fmla="*/ 7512424 w 7512424"/>
                <a:gd name="connsiteY4" fmla="*/ 17929 h 1792941"/>
                <a:gd name="connsiteX0" fmla="*/ 7458636 w 8050306"/>
                <a:gd name="connsiteY0" fmla="*/ 92372 h 1885313"/>
                <a:gd name="connsiteX1" fmla="*/ 0 w 8050306"/>
                <a:gd name="connsiteY1" fmla="*/ 1867383 h 1885313"/>
                <a:gd name="connsiteX2" fmla="*/ 7494495 w 8050306"/>
                <a:gd name="connsiteY2" fmla="*/ 1885313 h 1885313"/>
                <a:gd name="connsiteX3" fmla="*/ 7512424 w 8050306"/>
                <a:gd name="connsiteY3" fmla="*/ 110301 h 1885313"/>
                <a:gd name="connsiteX4" fmla="*/ 8050306 w 8050306"/>
                <a:gd name="connsiteY4" fmla="*/ 199948 h 1885313"/>
                <a:gd name="connsiteX0" fmla="*/ 7458636 w 7512424"/>
                <a:gd name="connsiteY0" fmla="*/ 0 h 1792941"/>
                <a:gd name="connsiteX1" fmla="*/ 0 w 7512424"/>
                <a:gd name="connsiteY1" fmla="*/ 1775011 h 1792941"/>
                <a:gd name="connsiteX2" fmla="*/ 7494495 w 7512424"/>
                <a:gd name="connsiteY2" fmla="*/ 1792941 h 1792941"/>
                <a:gd name="connsiteX3" fmla="*/ 7512424 w 7512424"/>
                <a:gd name="connsiteY3" fmla="*/ 17929 h 1792941"/>
                <a:gd name="connsiteX0" fmla="*/ 7458636 w 7494495"/>
                <a:gd name="connsiteY0" fmla="*/ 0 h 1792941"/>
                <a:gd name="connsiteX1" fmla="*/ 0 w 7494495"/>
                <a:gd name="connsiteY1" fmla="*/ 1775011 h 1792941"/>
                <a:gd name="connsiteX2" fmla="*/ 7494495 w 7494495"/>
                <a:gd name="connsiteY2" fmla="*/ 1792941 h 1792941"/>
                <a:gd name="connsiteX0" fmla="*/ 7508740 w 7508740"/>
                <a:gd name="connsiteY0" fmla="*/ 0 h 1817993"/>
                <a:gd name="connsiteX1" fmla="*/ 0 w 7508740"/>
                <a:gd name="connsiteY1" fmla="*/ 1800063 h 1817993"/>
                <a:gd name="connsiteX2" fmla="*/ 7494495 w 7508740"/>
                <a:gd name="connsiteY2" fmla="*/ 1817993 h 1817993"/>
                <a:gd name="connsiteX0" fmla="*/ 7521266 w 7521266"/>
                <a:gd name="connsiteY0" fmla="*/ 0 h 1837642"/>
                <a:gd name="connsiteX1" fmla="*/ 0 w 7521266"/>
                <a:gd name="connsiteY1" fmla="*/ 1837642 h 1837642"/>
                <a:gd name="connsiteX2" fmla="*/ 7507021 w 7521266"/>
                <a:gd name="connsiteY2" fmla="*/ 1817993 h 1837642"/>
                <a:gd name="connsiteX0" fmla="*/ 7521266 w 7521266"/>
                <a:gd name="connsiteY0" fmla="*/ 0 h 1855571"/>
                <a:gd name="connsiteX1" fmla="*/ 0 w 7521266"/>
                <a:gd name="connsiteY1" fmla="*/ 1837642 h 1855571"/>
                <a:gd name="connsiteX2" fmla="*/ 7507021 w 7521266"/>
                <a:gd name="connsiteY2" fmla="*/ 1855571 h 1855571"/>
                <a:gd name="connsiteX0" fmla="*/ 7484196 w 7484196"/>
                <a:gd name="connsiteY0" fmla="*/ 0 h 1855571"/>
                <a:gd name="connsiteX1" fmla="*/ 0 w 7484196"/>
                <a:gd name="connsiteY1" fmla="*/ 1281587 h 1855571"/>
                <a:gd name="connsiteX2" fmla="*/ 7469951 w 7484196"/>
                <a:gd name="connsiteY2" fmla="*/ 1855571 h 1855571"/>
                <a:gd name="connsiteX0" fmla="*/ 7508909 w 7508909"/>
                <a:gd name="connsiteY0" fmla="*/ 0 h 1855571"/>
                <a:gd name="connsiteX1" fmla="*/ 0 w 7508909"/>
                <a:gd name="connsiteY1" fmla="*/ 1837641 h 1855571"/>
                <a:gd name="connsiteX2" fmla="*/ 7494664 w 7508909"/>
                <a:gd name="connsiteY2" fmla="*/ 1855571 h 1855571"/>
                <a:gd name="connsiteX0" fmla="*/ 7508909 w 7508909"/>
                <a:gd name="connsiteY0" fmla="*/ 0 h 1837641"/>
                <a:gd name="connsiteX1" fmla="*/ 0 w 7508909"/>
                <a:gd name="connsiteY1" fmla="*/ 1837641 h 1837641"/>
                <a:gd name="connsiteX2" fmla="*/ 7358740 w 7508909"/>
                <a:gd name="connsiteY2" fmla="*/ 1361301 h 1837641"/>
                <a:gd name="connsiteX0" fmla="*/ 7508909 w 7531735"/>
                <a:gd name="connsiteY0" fmla="*/ 0 h 1837641"/>
                <a:gd name="connsiteX1" fmla="*/ 0 w 7531735"/>
                <a:gd name="connsiteY1" fmla="*/ 1837641 h 1837641"/>
                <a:gd name="connsiteX2" fmla="*/ 7531735 w 7531735"/>
                <a:gd name="connsiteY2" fmla="*/ 1830858 h 1837641"/>
                <a:gd name="connsiteX0" fmla="*/ 7508909 w 7531735"/>
                <a:gd name="connsiteY0" fmla="*/ 0 h 1837641"/>
                <a:gd name="connsiteX1" fmla="*/ 0 w 7531735"/>
                <a:gd name="connsiteY1" fmla="*/ 1837641 h 1837641"/>
                <a:gd name="connsiteX2" fmla="*/ 7531735 w 7531735"/>
                <a:gd name="connsiteY2" fmla="*/ 1830858 h 1837641"/>
                <a:gd name="connsiteX0" fmla="*/ 7508909 w 7531735"/>
                <a:gd name="connsiteY0" fmla="*/ 0 h 1837641"/>
                <a:gd name="connsiteX1" fmla="*/ 0 w 7531735"/>
                <a:gd name="connsiteY1" fmla="*/ 1837641 h 1837641"/>
                <a:gd name="connsiteX2" fmla="*/ 7531735 w 7531735"/>
                <a:gd name="connsiteY2" fmla="*/ 1694934 h 1837641"/>
                <a:gd name="connsiteX0" fmla="*/ 7508909 w 7508909"/>
                <a:gd name="connsiteY0" fmla="*/ 0 h 1837641"/>
                <a:gd name="connsiteX1" fmla="*/ 0 w 7508909"/>
                <a:gd name="connsiteY1" fmla="*/ 1837641 h 1837641"/>
                <a:gd name="connsiteX2" fmla="*/ 7507021 w 7508909"/>
                <a:gd name="connsiteY2" fmla="*/ 1830858 h 1837641"/>
                <a:gd name="connsiteX0" fmla="*/ 7496552 w 7496552"/>
                <a:gd name="connsiteY0" fmla="*/ 0 h 1837641"/>
                <a:gd name="connsiteX1" fmla="*/ 0 w 7496552"/>
                <a:gd name="connsiteY1" fmla="*/ 1837641 h 1837641"/>
                <a:gd name="connsiteX2" fmla="*/ 7494664 w 7496552"/>
                <a:gd name="connsiteY2" fmla="*/ 1830858 h 1837641"/>
                <a:gd name="connsiteX0" fmla="*/ 7496552 w 7496552"/>
                <a:gd name="connsiteY0" fmla="*/ 0 h 1837641"/>
                <a:gd name="connsiteX1" fmla="*/ 0 w 7496552"/>
                <a:gd name="connsiteY1" fmla="*/ 1837641 h 1837641"/>
                <a:gd name="connsiteX2" fmla="*/ 7494664 w 7496552"/>
                <a:gd name="connsiteY2" fmla="*/ 1830858 h 1837641"/>
                <a:gd name="connsiteX0" fmla="*/ 7496552 w 7496552"/>
                <a:gd name="connsiteY0" fmla="*/ 0 h 1837641"/>
                <a:gd name="connsiteX1" fmla="*/ 0 w 7496552"/>
                <a:gd name="connsiteY1" fmla="*/ 1837641 h 1837641"/>
                <a:gd name="connsiteX2" fmla="*/ 7494664 w 7496552"/>
                <a:gd name="connsiteY2" fmla="*/ 1830858 h 1837641"/>
                <a:gd name="connsiteX0" fmla="*/ 7496552 w 7496552"/>
                <a:gd name="connsiteY0" fmla="*/ 0 h 1837641"/>
                <a:gd name="connsiteX1" fmla="*/ 0 w 7496552"/>
                <a:gd name="connsiteY1" fmla="*/ 1837641 h 1837641"/>
                <a:gd name="connsiteX2" fmla="*/ 7445237 w 7496552"/>
                <a:gd name="connsiteY2" fmla="*/ 1559010 h 1837641"/>
                <a:gd name="connsiteX0" fmla="*/ 7496552 w 7496552"/>
                <a:gd name="connsiteY0" fmla="*/ 0 h 1837641"/>
                <a:gd name="connsiteX1" fmla="*/ 0 w 7496552"/>
                <a:gd name="connsiteY1" fmla="*/ 1837641 h 1837641"/>
                <a:gd name="connsiteX2" fmla="*/ 7494664 w 7496552"/>
                <a:gd name="connsiteY2" fmla="*/ 1830859 h 1837641"/>
                <a:gd name="connsiteX0" fmla="*/ 7496552 w 7496552"/>
                <a:gd name="connsiteY0" fmla="*/ 0 h 1830859"/>
                <a:gd name="connsiteX1" fmla="*/ 0 w 7496552"/>
                <a:gd name="connsiteY1" fmla="*/ 1800571 h 1830859"/>
                <a:gd name="connsiteX2" fmla="*/ 7494664 w 7496552"/>
                <a:gd name="connsiteY2" fmla="*/ 1830859 h 1830859"/>
                <a:gd name="connsiteX0" fmla="*/ 7496552 w 7507020"/>
                <a:gd name="connsiteY0" fmla="*/ 0 h 1800571"/>
                <a:gd name="connsiteX1" fmla="*/ 0 w 7507020"/>
                <a:gd name="connsiteY1" fmla="*/ 1800571 h 1800571"/>
                <a:gd name="connsiteX2" fmla="*/ 7507020 w 7507020"/>
                <a:gd name="connsiteY2" fmla="*/ 1682578 h 1800571"/>
                <a:gd name="connsiteX0" fmla="*/ 7496552 w 7496552"/>
                <a:gd name="connsiteY0" fmla="*/ 0 h 1830859"/>
                <a:gd name="connsiteX1" fmla="*/ 0 w 7496552"/>
                <a:gd name="connsiteY1" fmla="*/ 1800571 h 1830859"/>
                <a:gd name="connsiteX2" fmla="*/ 7494664 w 7496552"/>
                <a:gd name="connsiteY2" fmla="*/ 1830859 h 1830859"/>
                <a:gd name="connsiteX0" fmla="*/ 7521266 w 7521266"/>
                <a:gd name="connsiteY0" fmla="*/ 0 h 1830859"/>
                <a:gd name="connsiteX1" fmla="*/ 0 w 7521266"/>
                <a:gd name="connsiteY1" fmla="*/ 1825285 h 1830859"/>
                <a:gd name="connsiteX2" fmla="*/ 7519378 w 7521266"/>
                <a:gd name="connsiteY2" fmla="*/ 1830859 h 1830859"/>
                <a:gd name="connsiteX0" fmla="*/ 7489182 w 7519378"/>
                <a:gd name="connsiteY0" fmla="*/ 0 h 2167743"/>
                <a:gd name="connsiteX1" fmla="*/ 0 w 7519378"/>
                <a:gd name="connsiteY1" fmla="*/ 2162169 h 2167743"/>
                <a:gd name="connsiteX2" fmla="*/ 7519378 w 7519378"/>
                <a:gd name="connsiteY2" fmla="*/ 2167743 h 2167743"/>
                <a:gd name="connsiteX0" fmla="*/ 7521266 w 7521266"/>
                <a:gd name="connsiteY0" fmla="*/ 0 h 1991280"/>
                <a:gd name="connsiteX1" fmla="*/ 0 w 7521266"/>
                <a:gd name="connsiteY1" fmla="*/ 1985706 h 1991280"/>
                <a:gd name="connsiteX2" fmla="*/ 7519378 w 7521266"/>
                <a:gd name="connsiteY2" fmla="*/ 1991280 h 1991280"/>
                <a:gd name="connsiteX0" fmla="*/ 6093519 w 6093519"/>
                <a:gd name="connsiteY0" fmla="*/ 0 h 2017790"/>
                <a:gd name="connsiteX1" fmla="*/ 0 w 6093519"/>
                <a:gd name="connsiteY1" fmla="*/ 2017790 h 2017790"/>
                <a:gd name="connsiteX2" fmla="*/ 6091631 w 6093519"/>
                <a:gd name="connsiteY2" fmla="*/ 1991280 h 2017790"/>
                <a:gd name="connsiteX0" fmla="*/ 6109561 w 6109561"/>
                <a:gd name="connsiteY0" fmla="*/ 0 h 1991280"/>
                <a:gd name="connsiteX1" fmla="*/ 0 w 6109561"/>
                <a:gd name="connsiteY1" fmla="*/ 1969664 h 1991280"/>
                <a:gd name="connsiteX2" fmla="*/ 6107673 w 6109561"/>
                <a:gd name="connsiteY2" fmla="*/ 1991280 h 1991280"/>
                <a:gd name="connsiteX0" fmla="*/ 6109561 w 6109561"/>
                <a:gd name="connsiteY0" fmla="*/ 0 h 1969664"/>
                <a:gd name="connsiteX1" fmla="*/ 0 w 6109561"/>
                <a:gd name="connsiteY1" fmla="*/ 1969664 h 1969664"/>
                <a:gd name="connsiteX2" fmla="*/ 5754746 w 6109561"/>
                <a:gd name="connsiteY2" fmla="*/ 1606269 h 1969664"/>
                <a:gd name="connsiteX0" fmla="*/ 6109561 w 6109561"/>
                <a:gd name="connsiteY0" fmla="*/ 0 h 1969664"/>
                <a:gd name="connsiteX1" fmla="*/ 0 w 6109561"/>
                <a:gd name="connsiteY1" fmla="*/ 1969664 h 1969664"/>
                <a:gd name="connsiteX2" fmla="*/ 6091630 w 6109561"/>
                <a:gd name="connsiteY2" fmla="*/ 1959195 h 1969664"/>
              </a:gdLst>
              <a:ahLst/>
              <a:cxnLst>
                <a:cxn ang="0">
                  <a:pos x="connsiteX0" y="connsiteY0"/>
                </a:cxn>
                <a:cxn ang="0">
                  <a:pos x="connsiteX1" y="connsiteY1"/>
                </a:cxn>
                <a:cxn ang="0">
                  <a:pos x="connsiteX2" y="connsiteY2"/>
                </a:cxn>
              </a:cxnLst>
              <a:rect l="l" t="t" r="r" b="b"/>
              <a:pathLst>
                <a:path w="6109561" h="1969664">
                  <a:moveTo>
                    <a:pt x="6109561" y="0"/>
                  </a:moveTo>
                  <a:lnTo>
                    <a:pt x="0" y="1969664"/>
                  </a:lnTo>
                  <a:lnTo>
                    <a:pt x="6091630" y="1959195"/>
                  </a:lnTo>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Freeform 16">
              <a:extLst>
                <a:ext uri="{FF2B5EF4-FFF2-40B4-BE49-F238E27FC236}">
                  <a16:creationId xmlns:a16="http://schemas.microsoft.com/office/drawing/2014/main" id="{088EAA89-D1CE-AE46-AF74-7D180682515A}"/>
                </a:ext>
              </a:extLst>
            </p:cNvPr>
            <p:cNvSpPr/>
            <p:nvPr userDrawn="1"/>
          </p:nvSpPr>
          <p:spPr>
            <a:xfrm>
              <a:off x="-941" y="699904"/>
              <a:ext cx="7374957" cy="6183903"/>
            </a:xfrm>
            <a:custGeom>
              <a:avLst/>
              <a:gdLst>
                <a:gd name="connsiteX0" fmla="*/ 0 w 7152362"/>
                <a:gd name="connsiteY0" fmla="*/ 0 h 6087649"/>
                <a:gd name="connsiteX1" fmla="*/ 12526 w 7152362"/>
                <a:gd name="connsiteY1" fmla="*/ 6087649 h 6087649"/>
                <a:gd name="connsiteX2" fmla="*/ 7152362 w 7152362"/>
                <a:gd name="connsiteY2" fmla="*/ 6075123 h 6087649"/>
                <a:gd name="connsiteX3" fmla="*/ 0 w 7152362"/>
                <a:gd name="connsiteY3" fmla="*/ 0 h 6087649"/>
                <a:gd name="connsiteX0" fmla="*/ 0 w 7170291"/>
                <a:gd name="connsiteY0" fmla="*/ 0 h 6110982"/>
                <a:gd name="connsiteX1" fmla="*/ 12526 w 7170291"/>
                <a:gd name="connsiteY1" fmla="*/ 6087649 h 6110982"/>
                <a:gd name="connsiteX2" fmla="*/ 7170291 w 7170291"/>
                <a:gd name="connsiteY2" fmla="*/ 6110982 h 6110982"/>
                <a:gd name="connsiteX3" fmla="*/ 0 w 7170291"/>
                <a:gd name="connsiteY3" fmla="*/ 0 h 6110982"/>
                <a:gd name="connsiteX0" fmla="*/ 0 w 7170291"/>
                <a:gd name="connsiteY0" fmla="*/ 0 h 6159367"/>
                <a:gd name="connsiteX1" fmla="*/ 12526 w 7170291"/>
                <a:gd name="connsiteY1" fmla="*/ 6159367 h 6159367"/>
                <a:gd name="connsiteX2" fmla="*/ 7170291 w 7170291"/>
                <a:gd name="connsiteY2" fmla="*/ 6110982 h 6159367"/>
                <a:gd name="connsiteX3" fmla="*/ 0 w 7170291"/>
                <a:gd name="connsiteY3" fmla="*/ 0 h 6159367"/>
                <a:gd name="connsiteX0" fmla="*/ 0 w 7170291"/>
                <a:gd name="connsiteY0" fmla="*/ 0 h 6110982"/>
                <a:gd name="connsiteX1" fmla="*/ 12526 w 7170291"/>
                <a:gd name="connsiteY1" fmla="*/ 6087650 h 6110982"/>
                <a:gd name="connsiteX2" fmla="*/ 7170291 w 7170291"/>
                <a:gd name="connsiteY2" fmla="*/ 6110982 h 6110982"/>
                <a:gd name="connsiteX3" fmla="*/ 0 w 7170291"/>
                <a:gd name="connsiteY3" fmla="*/ 0 h 6110982"/>
                <a:gd name="connsiteX0" fmla="*/ 0 w 7330712"/>
                <a:gd name="connsiteY0" fmla="*/ 0 h 6143067"/>
                <a:gd name="connsiteX1" fmla="*/ 172947 w 7330712"/>
                <a:gd name="connsiteY1" fmla="*/ 6119735 h 6143067"/>
                <a:gd name="connsiteX2" fmla="*/ 7330712 w 7330712"/>
                <a:gd name="connsiteY2" fmla="*/ 6143067 h 6143067"/>
                <a:gd name="connsiteX3" fmla="*/ 0 w 7330712"/>
                <a:gd name="connsiteY3" fmla="*/ 0 h 6143067"/>
                <a:gd name="connsiteX0" fmla="*/ 0 w 7330712"/>
                <a:gd name="connsiteY0" fmla="*/ 0 h 6143067"/>
                <a:gd name="connsiteX1" fmla="*/ 12526 w 7330712"/>
                <a:gd name="connsiteY1" fmla="*/ 6135777 h 6143067"/>
                <a:gd name="connsiteX2" fmla="*/ 7330712 w 7330712"/>
                <a:gd name="connsiteY2" fmla="*/ 6143067 h 6143067"/>
                <a:gd name="connsiteX3" fmla="*/ 0 w 7330712"/>
                <a:gd name="connsiteY3" fmla="*/ 0 h 6143067"/>
                <a:gd name="connsiteX0" fmla="*/ 0 w 7330712"/>
                <a:gd name="connsiteY0" fmla="*/ 0 h 6183903"/>
                <a:gd name="connsiteX1" fmla="*/ 12526 w 7330712"/>
                <a:gd name="connsiteY1" fmla="*/ 6183903 h 6183903"/>
                <a:gd name="connsiteX2" fmla="*/ 7330712 w 7330712"/>
                <a:gd name="connsiteY2" fmla="*/ 6143067 h 6183903"/>
                <a:gd name="connsiteX3" fmla="*/ 0 w 7330712"/>
                <a:gd name="connsiteY3" fmla="*/ 0 h 6183903"/>
                <a:gd name="connsiteX0" fmla="*/ 0 w 7374957"/>
                <a:gd name="connsiteY0" fmla="*/ 0 h 6183903"/>
                <a:gd name="connsiteX1" fmla="*/ 12526 w 7374957"/>
                <a:gd name="connsiteY1" fmla="*/ 6183903 h 6183903"/>
                <a:gd name="connsiteX2" fmla="*/ 7374957 w 7374957"/>
                <a:gd name="connsiteY2" fmla="*/ 6157815 h 6183903"/>
                <a:gd name="connsiteX3" fmla="*/ 0 w 7374957"/>
                <a:gd name="connsiteY3" fmla="*/ 0 h 6183903"/>
              </a:gdLst>
              <a:ahLst/>
              <a:cxnLst>
                <a:cxn ang="0">
                  <a:pos x="connsiteX0" y="connsiteY0"/>
                </a:cxn>
                <a:cxn ang="0">
                  <a:pos x="connsiteX1" y="connsiteY1"/>
                </a:cxn>
                <a:cxn ang="0">
                  <a:pos x="connsiteX2" y="connsiteY2"/>
                </a:cxn>
                <a:cxn ang="0">
                  <a:pos x="connsiteX3" y="connsiteY3"/>
                </a:cxn>
              </a:cxnLst>
              <a:rect l="l" t="t" r="r" b="b"/>
              <a:pathLst>
                <a:path w="7374957" h="6183903">
                  <a:moveTo>
                    <a:pt x="0" y="0"/>
                  </a:moveTo>
                  <a:cubicBezTo>
                    <a:pt x="4175" y="2029216"/>
                    <a:pt x="8351" y="4154687"/>
                    <a:pt x="12526" y="6183903"/>
                  </a:cubicBezTo>
                  <a:lnTo>
                    <a:pt x="7374957" y="6157815"/>
                  </a:lnTo>
                  <a:cubicBezTo>
                    <a:pt x="4984860" y="4120821"/>
                    <a:pt x="2390097" y="2036994"/>
                    <a:pt x="0" y="0"/>
                  </a:cubicBezTo>
                  <a:close/>
                </a:path>
              </a:pathLst>
            </a:cu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0E6B3D48-EE68-DA47-AE5F-90CB01D2D93A}"/>
                </a:ext>
              </a:extLst>
            </p:cNvPr>
            <p:cNvSpPr/>
            <p:nvPr userDrawn="1"/>
          </p:nvSpPr>
          <p:spPr>
            <a:xfrm>
              <a:off x="3802" y="-4739"/>
              <a:ext cx="4457310" cy="1959052"/>
            </a:xfrm>
            <a:custGeom>
              <a:avLst/>
              <a:gdLst>
                <a:gd name="connsiteX0" fmla="*/ 0 w 5248405"/>
                <a:gd name="connsiteY0" fmla="*/ 0 h 2417523"/>
                <a:gd name="connsiteX1" fmla="*/ 0 w 5248405"/>
                <a:gd name="connsiteY1" fmla="*/ 2417523 h 2417523"/>
                <a:gd name="connsiteX2" fmla="*/ 5248405 w 5248405"/>
                <a:gd name="connsiteY2" fmla="*/ 0 h 2417523"/>
                <a:gd name="connsiteX3" fmla="*/ 0 w 5248405"/>
                <a:gd name="connsiteY3" fmla="*/ 0 h 2417523"/>
                <a:gd name="connsiteX0" fmla="*/ 0 w 939641"/>
                <a:gd name="connsiteY0" fmla="*/ 0 h 2417523"/>
                <a:gd name="connsiteX1" fmla="*/ 0 w 939641"/>
                <a:gd name="connsiteY1" fmla="*/ 2417523 h 2417523"/>
                <a:gd name="connsiteX2" fmla="*/ 939641 w 939641"/>
                <a:gd name="connsiteY2" fmla="*/ 277091 h 2417523"/>
                <a:gd name="connsiteX3" fmla="*/ 0 w 939641"/>
                <a:gd name="connsiteY3" fmla="*/ 0 h 2417523"/>
                <a:gd name="connsiteX0" fmla="*/ 0 w 2906986"/>
                <a:gd name="connsiteY0" fmla="*/ 0 h 2417523"/>
                <a:gd name="connsiteX1" fmla="*/ 0 w 2906986"/>
                <a:gd name="connsiteY1" fmla="*/ 2417523 h 2417523"/>
                <a:gd name="connsiteX2" fmla="*/ 2906986 w 2906986"/>
                <a:gd name="connsiteY2" fmla="*/ 0 h 2417523"/>
                <a:gd name="connsiteX3" fmla="*/ 0 w 2906986"/>
                <a:gd name="connsiteY3" fmla="*/ 0 h 2417523"/>
                <a:gd name="connsiteX0" fmla="*/ 0 w 3724404"/>
                <a:gd name="connsiteY0" fmla="*/ 41564 h 2459087"/>
                <a:gd name="connsiteX1" fmla="*/ 0 w 3724404"/>
                <a:gd name="connsiteY1" fmla="*/ 2459087 h 2459087"/>
                <a:gd name="connsiteX2" fmla="*/ 3724404 w 3724404"/>
                <a:gd name="connsiteY2" fmla="*/ 0 h 2459087"/>
                <a:gd name="connsiteX3" fmla="*/ 0 w 3724404"/>
                <a:gd name="connsiteY3" fmla="*/ 41564 h 2459087"/>
                <a:gd name="connsiteX0" fmla="*/ 0 w 3724404"/>
                <a:gd name="connsiteY0" fmla="*/ 41564 h 1378433"/>
                <a:gd name="connsiteX1" fmla="*/ 41564 w 3724404"/>
                <a:gd name="connsiteY1" fmla="*/ 1378433 h 1378433"/>
                <a:gd name="connsiteX2" fmla="*/ 3724404 w 3724404"/>
                <a:gd name="connsiteY2" fmla="*/ 0 h 1378433"/>
                <a:gd name="connsiteX3" fmla="*/ 0 w 3724404"/>
                <a:gd name="connsiteY3" fmla="*/ 41564 h 1378433"/>
                <a:gd name="connsiteX0" fmla="*/ 0 w 3724404"/>
                <a:gd name="connsiteY0" fmla="*/ 41564 h 1932615"/>
                <a:gd name="connsiteX1" fmla="*/ 41564 w 3724404"/>
                <a:gd name="connsiteY1" fmla="*/ 1932615 h 1932615"/>
                <a:gd name="connsiteX2" fmla="*/ 3724404 w 3724404"/>
                <a:gd name="connsiteY2" fmla="*/ 0 h 1932615"/>
                <a:gd name="connsiteX3" fmla="*/ 0 w 3724404"/>
                <a:gd name="connsiteY3" fmla="*/ 41564 h 1932615"/>
                <a:gd name="connsiteX0" fmla="*/ 0 w 3724404"/>
                <a:gd name="connsiteY0" fmla="*/ 41564 h 1969191"/>
                <a:gd name="connsiteX1" fmla="*/ 14132 w 3724404"/>
                <a:gd name="connsiteY1" fmla="*/ 1969191 h 1969191"/>
                <a:gd name="connsiteX2" fmla="*/ 3724404 w 3724404"/>
                <a:gd name="connsiteY2" fmla="*/ 0 h 1969191"/>
                <a:gd name="connsiteX3" fmla="*/ 0 w 3724404"/>
                <a:gd name="connsiteY3" fmla="*/ 41564 h 1969191"/>
                <a:gd name="connsiteX0" fmla="*/ 13300 w 3737704"/>
                <a:gd name="connsiteY0" fmla="*/ 41564 h 1987479"/>
                <a:gd name="connsiteX1" fmla="*/ 0 w 3737704"/>
                <a:gd name="connsiteY1" fmla="*/ 1987479 h 1987479"/>
                <a:gd name="connsiteX2" fmla="*/ 3737704 w 3737704"/>
                <a:gd name="connsiteY2" fmla="*/ 0 h 1987479"/>
                <a:gd name="connsiteX3" fmla="*/ 13300 w 3737704"/>
                <a:gd name="connsiteY3" fmla="*/ 41564 h 1987479"/>
                <a:gd name="connsiteX0" fmla="*/ 887 w 3725291"/>
                <a:gd name="connsiteY0" fmla="*/ 41564 h 1996623"/>
                <a:gd name="connsiteX1" fmla="*/ 5875 w 3725291"/>
                <a:gd name="connsiteY1" fmla="*/ 1996623 h 1996623"/>
                <a:gd name="connsiteX2" fmla="*/ 3725291 w 3725291"/>
                <a:gd name="connsiteY2" fmla="*/ 0 h 1996623"/>
                <a:gd name="connsiteX3" fmla="*/ 887 w 3725291"/>
                <a:gd name="connsiteY3" fmla="*/ 41564 h 1996623"/>
                <a:gd name="connsiteX0" fmla="*/ 4156 w 3719416"/>
                <a:gd name="connsiteY0" fmla="*/ 4988 h 1996623"/>
                <a:gd name="connsiteX1" fmla="*/ 0 w 3719416"/>
                <a:gd name="connsiteY1" fmla="*/ 1996623 h 1996623"/>
                <a:gd name="connsiteX2" fmla="*/ 3719416 w 3719416"/>
                <a:gd name="connsiteY2" fmla="*/ 0 h 1996623"/>
                <a:gd name="connsiteX3" fmla="*/ 4156 w 3719416"/>
                <a:gd name="connsiteY3" fmla="*/ 4988 h 1996623"/>
                <a:gd name="connsiteX0" fmla="*/ 571 w 3715831"/>
                <a:gd name="connsiteY0" fmla="*/ 4988 h 1978335"/>
                <a:gd name="connsiteX1" fmla="*/ 14703 w 3715831"/>
                <a:gd name="connsiteY1" fmla="*/ 1978335 h 1978335"/>
                <a:gd name="connsiteX2" fmla="*/ 3715831 w 3715831"/>
                <a:gd name="connsiteY2" fmla="*/ 0 h 1978335"/>
                <a:gd name="connsiteX3" fmla="*/ 571 w 3715831"/>
                <a:gd name="connsiteY3" fmla="*/ 4988 h 1978335"/>
                <a:gd name="connsiteX0" fmla="*/ 863 w 3716123"/>
                <a:gd name="connsiteY0" fmla="*/ 4988 h 1978335"/>
                <a:gd name="connsiteX1" fmla="*/ 14995 w 3716123"/>
                <a:gd name="connsiteY1" fmla="*/ 1978335 h 1978335"/>
                <a:gd name="connsiteX2" fmla="*/ 3716123 w 3716123"/>
                <a:gd name="connsiteY2" fmla="*/ 0 h 1978335"/>
                <a:gd name="connsiteX3" fmla="*/ 863 w 3716123"/>
                <a:gd name="connsiteY3" fmla="*/ 4988 h 1978335"/>
                <a:gd name="connsiteX0" fmla="*/ 3564 w 3718824"/>
                <a:gd name="connsiteY0" fmla="*/ 4988 h 1978335"/>
                <a:gd name="connsiteX1" fmla="*/ 17696 w 3718824"/>
                <a:gd name="connsiteY1" fmla="*/ 1978335 h 1978335"/>
                <a:gd name="connsiteX2" fmla="*/ 3718824 w 3718824"/>
                <a:gd name="connsiteY2" fmla="*/ 0 h 1978335"/>
                <a:gd name="connsiteX3" fmla="*/ 3564 w 3718824"/>
                <a:gd name="connsiteY3" fmla="*/ 4988 h 1978335"/>
                <a:gd name="connsiteX0" fmla="*/ 63272 w 3778532"/>
                <a:gd name="connsiteY0" fmla="*/ 4988 h 1987479"/>
                <a:gd name="connsiteX1" fmla="*/ 4252 w 3778532"/>
                <a:gd name="connsiteY1" fmla="*/ 1987479 h 1987479"/>
                <a:gd name="connsiteX2" fmla="*/ 3778532 w 3778532"/>
                <a:gd name="connsiteY2" fmla="*/ 0 h 1987479"/>
                <a:gd name="connsiteX3" fmla="*/ 63272 w 3778532"/>
                <a:gd name="connsiteY3" fmla="*/ 4988 h 1987479"/>
                <a:gd name="connsiteX0" fmla="*/ 59020 w 3774280"/>
                <a:gd name="connsiteY0" fmla="*/ 4988 h 1987479"/>
                <a:gd name="connsiteX1" fmla="*/ 0 w 3774280"/>
                <a:gd name="connsiteY1" fmla="*/ 1987479 h 1987479"/>
                <a:gd name="connsiteX2" fmla="*/ 3774280 w 3774280"/>
                <a:gd name="connsiteY2" fmla="*/ 0 h 1987479"/>
                <a:gd name="connsiteX3" fmla="*/ 59020 w 3774280"/>
                <a:gd name="connsiteY3" fmla="*/ 4988 h 1987479"/>
                <a:gd name="connsiteX0" fmla="*/ 571 w 3715831"/>
                <a:gd name="connsiteY0" fmla="*/ 4988 h 1987479"/>
                <a:gd name="connsiteX1" fmla="*/ 14703 w 3715831"/>
                <a:gd name="connsiteY1" fmla="*/ 1987479 h 1987479"/>
                <a:gd name="connsiteX2" fmla="*/ 3715831 w 3715831"/>
                <a:gd name="connsiteY2" fmla="*/ 0 h 1987479"/>
                <a:gd name="connsiteX3" fmla="*/ 571 w 3715831"/>
                <a:gd name="connsiteY3" fmla="*/ 4988 h 1987479"/>
                <a:gd name="connsiteX0" fmla="*/ 99576 w 3814836"/>
                <a:gd name="connsiteY0" fmla="*/ 4988 h 1954314"/>
                <a:gd name="connsiteX1" fmla="*/ 0 w 3814836"/>
                <a:gd name="connsiteY1" fmla="*/ 1954314 h 1954314"/>
                <a:gd name="connsiteX2" fmla="*/ 3814836 w 3814836"/>
                <a:gd name="connsiteY2" fmla="*/ 0 h 1954314"/>
                <a:gd name="connsiteX3" fmla="*/ 99576 w 3814836"/>
                <a:gd name="connsiteY3" fmla="*/ 4988 h 1954314"/>
                <a:gd name="connsiteX0" fmla="*/ 1289 w 3816043"/>
                <a:gd name="connsiteY0" fmla="*/ 250 h 1954314"/>
                <a:gd name="connsiteX1" fmla="*/ 1207 w 3816043"/>
                <a:gd name="connsiteY1" fmla="*/ 1954314 h 1954314"/>
                <a:gd name="connsiteX2" fmla="*/ 3816043 w 3816043"/>
                <a:gd name="connsiteY2" fmla="*/ 0 h 1954314"/>
                <a:gd name="connsiteX3" fmla="*/ 1289 w 3816043"/>
                <a:gd name="connsiteY3" fmla="*/ 250 h 1954314"/>
                <a:gd name="connsiteX0" fmla="*/ 906 w 3815660"/>
                <a:gd name="connsiteY0" fmla="*/ 250 h 1959052"/>
                <a:gd name="connsiteX1" fmla="*/ 5561 w 3815660"/>
                <a:gd name="connsiteY1" fmla="*/ 1959052 h 1959052"/>
                <a:gd name="connsiteX2" fmla="*/ 3815660 w 3815660"/>
                <a:gd name="connsiteY2" fmla="*/ 0 h 1959052"/>
                <a:gd name="connsiteX3" fmla="*/ 906 w 3815660"/>
                <a:gd name="connsiteY3" fmla="*/ 250 h 1959052"/>
                <a:gd name="connsiteX0" fmla="*/ 1902 w 3816656"/>
                <a:gd name="connsiteY0" fmla="*/ 250 h 1959052"/>
                <a:gd name="connsiteX1" fmla="*/ 6557 w 3816656"/>
                <a:gd name="connsiteY1" fmla="*/ 1959052 h 1959052"/>
                <a:gd name="connsiteX2" fmla="*/ 3816656 w 3816656"/>
                <a:gd name="connsiteY2" fmla="*/ 0 h 1959052"/>
                <a:gd name="connsiteX3" fmla="*/ 1902 w 3816656"/>
                <a:gd name="connsiteY3" fmla="*/ 250 h 1959052"/>
                <a:gd name="connsiteX0" fmla="*/ 879 w 3815633"/>
                <a:gd name="connsiteY0" fmla="*/ 250 h 1845344"/>
                <a:gd name="connsiteX1" fmla="*/ 15010 w 3815633"/>
                <a:gd name="connsiteY1" fmla="*/ 1845344 h 1845344"/>
                <a:gd name="connsiteX2" fmla="*/ 3815633 w 3815633"/>
                <a:gd name="connsiteY2" fmla="*/ 0 h 1845344"/>
                <a:gd name="connsiteX3" fmla="*/ 879 w 3815633"/>
                <a:gd name="connsiteY3" fmla="*/ 250 h 1845344"/>
                <a:gd name="connsiteX0" fmla="*/ 1902 w 3816656"/>
                <a:gd name="connsiteY0" fmla="*/ 250 h 1954314"/>
                <a:gd name="connsiteX1" fmla="*/ 6558 w 3816656"/>
                <a:gd name="connsiteY1" fmla="*/ 1954314 h 1954314"/>
                <a:gd name="connsiteX2" fmla="*/ 3816656 w 3816656"/>
                <a:gd name="connsiteY2" fmla="*/ 0 h 1954314"/>
                <a:gd name="connsiteX3" fmla="*/ 1902 w 3816656"/>
                <a:gd name="connsiteY3" fmla="*/ 250 h 1954314"/>
                <a:gd name="connsiteX0" fmla="*/ 3108 w 3817862"/>
                <a:gd name="connsiteY0" fmla="*/ 250 h 1954314"/>
                <a:gd name="connsiteX1" fmla="*/ 7764 w 3817862"/>
                <a:gd name="connsiteY1" fmla="*/ 1954314 h 1954314"/>
                <a:gd name="connsiteX2" fmla="*/ 3817862 w 3817862"/>
                <a:gd name="connsiteY2" fmla="*/ 0 h 1954314"/>
                <a:gd name="connsiteX3" fmla="*/ 3108 w 3817862"/>
                <a:gd name="connsiteY3" fmla="*/ 250 h 1954314"/>
                <a:gd name="connsiteX0" fmla="*/ 3108 w 3770484"/>
                <a:gd name="connsiteY0" fmla="*/ 52366 h 2006430"/>
                <a:gd name="connsiteX1" fmla="*/ 7764 w 3770484"/>
                <a:gd name="connsiteY1" fmla="*/ 2006430 h 2006430"/>
                <a:gd name="connsiteX2" fmla="*/ 3770484 w 3770484"/>
                <a:gd name="connsiteY2" fmla="*/ 0 h 2006430"/>
                <a:gd name="connsiteX3" fmla="*/ 3108 w 3770484"/>
                <a:gd name="connsiteY3" fmla="*/ 52366 h 2006430"/>
                <a:gd name="connsiteX0" fmla="*/ 3108 w 3756270"/>
                <a:gd name="connsiteY0" fmla="*/ 4988 h 1959052"/>
                <a:gd name="connsiteX1" fmla="*/ 7764 w 3756270"/>
                <a:gd name="connsiteY1" fmla="*/ 1959052 h 1959052"/>
                <a:gd name="connsiteX2" fmla="*/ 3756270 w 3756270"/>
                <a:gd name="connsiteY2" fmla="*/ 0 h 1959052"/>
                <a:gd name="connsiteX3" fmla="*/ 3108 w 3756270"/>
                <a:gd name="connsiteY3" fmla="*/ 4988 h 1959052"/>
                <a:gd name="connsiteX0" fmla="*/ 3108 w 3756270"/>
                <a:gd name="connsiteY0" fmla="*/ 4988 h 1959052"/>
                <a:gd name="connsiteX1" fmla="*/ 7764 w 3756270"/>
                <a:gd name="connsiteY1" fmla="*/ 1959052 h 1959052"/>
                <a:gd name="connsiteX2" fmla="*/ 3756270 w 3756270"/>
                <a:gd name="connsiteY2" fmla="*/ 0 h 1959052"/>
                <a:gd name="connsiteX3" fmla="*/ 3108 w 3756270"/>
                <a:gd name="connsiteY3" fmla="*/ 4988 h 1959052"/>
                <a:gd name="connsiteX0" fmla="*/ 3108 w 5066910"/>
                <a:gd name="connsiteY0" fmla="*/ 0 h 1954064"/>
                <a:gd name="connsiteX1" fmla="*/ 7764 w 5066910"/>
                <a:gd name="connsiteY1" fmla="*/ 1954064 h 1954064"/>
                <a:gd name="connsiteX2" fmla="*/ 5066910 w 5066910"/>
                <a:gd name="connsiteY2" fmla="*/ 10252 h 1954064"/>
                <a:gd name="connsiteX3" fmla="*/ 3108 w 5066910"/>
                <a:gd name="connsiteY3" fmla="*/ 0 h 1954064"/>
                <a:gd name="connsiteX0" fmla="*/ 3108 w 4457310"/>
                <a:gd name="connsiteY0" fmla="*/ 4988 h 1959052"/>
                <a:gd name="connsiteX1" fmla="*/ 7764 w 4457310"/>
                <a:gd name="connsiteY1" fmla="*/ 1959052 h 1959052"/>
                <a:gd name="connsiteX2" fmla="*/ 4457310 w 4457310"/>
                <a:gd name="connsiteY2" fmla="*/ 0 h 1959052"/>
                <a:gd name="connsiteX3" fmla="*/ 3108 w 4457310"/>
                <a:gd name="connsiteY3" fmla="*/ 4988 h 1959052"/>
              </a:gdLst>
              <a:ahLst/>
              <a:cxnLst>
                <a:cxn ang="0">
                  <a:pos x="connsiteX0" y="connsiteY0"/>
                </a:cxn>
                <a:cxn ang="0">
                  <a:pos x="connsiteX1" y="connsiteY1"/>
                </a:cxn>
                <a:cxn ang="0">
                  <a:pos x="connsiteX2" y="connsiteY2"/>
                </a:cxn>
                <a:cxn ang="0">
                  <a:pos x="connsiteX3" y="connsiteY3"/>
                </a:cxn>
              </a:cxnLst>
              <a:rect l="l" t="t" r="r" b="b"/>
              <a:pathLst>
                <a:path w="4457310" h="1959052">
                  <a:moveTo>
                    <a:pt x="3108" y="4988"/>
                  </a:moveTo>
                  <a:cubicBezTo>
                    <a:pt x="-1325" y="653626"/>
                    <a:pt x="-2017" y="1510682"/>
                    <a:pt x="7764" y="1959052"/>
                  </a:cubicBezTo>
                  <a:lnTo>
                    <a:pt x="4457310" y="0"/>
                  </a:lnTo>
                  <a:lnTo>
                    <a:pt x="3108" y="498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643F332E-7440-FD46-8D65-36ACC4528204}"/>
              </a:ext>
            </a:extLst>
          </p:cNvPr>
          <p:cNvSpPr txBox="1"/>
          <p:nvPr userDrawn="1"/>
        </p:nvSpPr>
        <p:spPr>
          <a:xfrm>
            <a:off x="267286" y="-1125415"/>
            <a:ext cx="0" cy="0"/>
          </a:xfrm>
          <a:prstGeom prst="rect">
            <a:avLst/>
          </a:prstGeom>
        </p:spPr>
        <p:txBody>
          <a:bodyPr vert="horz" wrap="none" lIns="91440" tIns="45720" rIns="91440" bIns="45720" rtlCol="0">
            <a:normAutofit fontScale="25000" lnSpcReduction="20000"/>
          </a:bodyPr>
          <a:lstStyle/>
          <a:p>
            <a:endParaRPr lang="en-US" sz="1800" dirty="0"/>
          </a:p>
        </p:txBody>
      </p:sp>
      <p:sp>
        <p:nvSpPr>
          <p:cNvPr id="15" name="Title 1"/>
          <p:cNvSpPr>
            <a:spLocks noGrp="1"/>
          </p:cNvSpPr>
          <p:nvPr>
            <p:ph type="title" hasCustomPrompt="1"/>
          </p:nvPr>
        </p:nvSpPr>
        <p:spPr>
          <a:xfrm>
            <a:off x="508132" y="2300639"/>
            <a:ext cx="5191628" cy="2427700"/>
          </a:xfrm>
        </p:spPr>
        <p:txBody>
          <a:bodyPr anchor="ctr">
            <a:noAutofit/>
          </a:bodyPr>
          <a:lstStyle>
            <a:lvl1pPr>
              <a:defRPr sz="6000" spc="0">
                <a:solidFill>
                  <a:schemeClr val="bg1"/>
                </a:solidFill>
              </a:defRPr>
            </a:lvl1pPr>
          </a:lstStyle>
          <a:p>
            <a:r>
              <a:rPr lang="en-US" dirty="0"/>
              <a:t>SECTION</a:t>
            </a:r>
            <a:br>
              <a:rPr lang="en-US" dirty="0"/>
            </a:br>
            <a:r>
              <a:rPr lang="en-US" dirty="0"/>
              <a:t>TITLE</a:t>
            </a:r>
          </a:p>
        </p:txBody>
      </p:sp>
      <p:pic>
        <p:nvPicPr>
          <p:cNvPr id="13" name="Picture 12">
            <a:extLst>
              <a:ext uri="{FF2B5EF4-FFF2-40B4-BE49-F238E27FC236}">
                <a16:creationId xmlns:a16="http://schemas.microsoft.com/office/drawing/2014/main" id="{126CBB7F-CCCD-C640-8934-3063B416B29B}"/>
              </a:ext>
            </a:extLst>
          </p:cNvPr>
          <p:cNvPicPr>
            <a:picLocks noChangeAspect="1"/>
          </p:cNvPicPr>
          <p:nvPr userDrawn="1"/>
        </p:nvPicPr>
        <p:blipFill>
          <a:blip r:embed="rId3"/>
          <a:stretch>
            <a:fillRect/>
          </a:stretch>
        </p:blipFill>
        <p:spPr>
          <a:xfrm>
            <a:off x="482203" y="5567082"/>
            <a:ext cx="3696696" cy="821489"/>
          </a:xfrm>
          <a:prstGeom prst="rect">
            <a:avLst/>
          </a:prstGeom>
        </p:spPr>
      </p:pic>
    </p:spTree>
    <p:extLst>
      <p:ext uri="{BB962C8B-B14F-4D97-AF65-F5344CB8AC3E}">
        <p14:creationId xmlns:p14="http://schemas.microsoft.com/office/powerpoint/2010/main" val="311821260"/>
      </p:ext>
    </p:extLst>
  </p:cSld>
  <p:clrMapOvr>
    <a:masterClrMapping/>
  </p:clrMapOvr>
  <p:extLst>
    <p:ext uri="{DCECCB84-F9BA-43D5-87BE-67443E8EF086}">
      <p15:sldGuideLst xmlns:p15="http://schemas.microsoft.com/office/powerpoint/2012/main">
        <p15:guide id="1" orient="horz" pos="2160">
          <p15:clr>
            <a:srgbClr val="FBAE40"/>
          </p15:clr>
        </p15:guide>
        <p15:guide id="2" pos="487">
          <p15:clr>
            <a:srgbClr val="FBAE40"/>
          </p15:clr>
        </p15:guide>
        <p15:guide id="3" pos="3840">
          <p15:clr>
            <a:srgbClr val="FBAE40"/>
          </p15:clr>
        </p15:guide>
        <p15:guide id="4" pos="7392">
          <p15:clr>
            <a:srgbClr val="FBAE40"/>
          </p15:clr>
        </p15:guide>
        <p15:guide id="5" pos="30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524000" y="3"/>
            <a:ext cx="9876677" cy="1435260"/>
          </a:xfrm>
        </p:spPr>
        <p:txBody>
          <a:bodyPr anchor="ctr">
            <a:noAutofit/>
          </a:bodyPr>
          <a:lstStyle>
            <a:lvl1pPr>
              <a:defRPr b="1" i="0">
                <a:solidFill>
                  <a:srgbClr val="003359"/>
                </a:solidFill>
                <a:latin typeface="Arial Bold" charset="0"/>
                <a:ea typeface="Arial Bold" charset="0"/>
                <a:cs typeface="Arial Bold" charset="0"/>
              </a:defRPr>
            </a:lvl1pPr>
          </a:lstStyle>
          <a:p>
            <a:r>
              <a:rPr lang="en-US" dirty="0"/>
              <a:t>CLICK TO EDIT MASTER TITLE STYLE</a:t>
            </a:r>
          </a:p>
        </p:txBody>
      </p:sp>
      <p:sp>
        <p:nvSpPr>
          <p:cNvPr id="2" name="Slide Number Placeholder 1">
            <a:extLst>
              <a:ext uri="{FF2B5EF4-FFF2-40B4-BE49-F238E27FC236}">
                <a16:creationId xmlns:a16="http://schemas.microsoft.com/office/drawing/2014/main" id="{3888693A-273A-3A49-AA10-6903BA563518}"/>
              </a:ext>
            </a:extLst>
          </p:cNvPr>
          <p:cNvSpPr>
            <a:spLocks noGrp="1"/>
          </p:cNvSpPr>
          <p:nvPr>
            <p:ph type="sldNum" sz="quarter" idx="10"/>
          </p:nvPr>
        </p:nvSpPr>
        <p:spPr/>
        <p:txBody>
          <a:bodyPr/>
          <a:lstStyle/>
          <a:p>
            <a:fld id="{9F55F5E4-8528-964F-B854-C5115B558060}" type="slidenum">
              <a:rPr lang="en-US" smtClean="0"/>
              <a:pPr/>
              <a:t>‹#›</a:t>
            </a:fld>
            <a:endParaRPr lang="en-US" dirty="0"/>
          </a:p>
        </p:txBody>
      </p:sp>
    </p:spTree>
    <p:extLst>
      <p:ext uri="{BB962C8B-B14F-4D97-AF65-F5344CB8AC3E}">
        <p14:creationId xmlns:p14="http://schemas.microsoft.com/office/powerpoint/2010/main" val="674874610"/>
      </p:ext>
    </p:extLst>
  </p:cSld>
  <p:clrMapOvr>
    <a:masterClrMapping/>
  </p:clrMapOvr>
  <p:extLst>
    <p:ext uri="{DCECCB84-F9BA-43D5-87BE-67443E8EF086}">
      <p15:sldGuideLst xmlns:p15="http://schemas.microsoft.com/office/powerpoint/2012/main">
        <p15:guide id="4" orient="horz" pos="2160">
          <p15:clr>
            <a:srgbClr val="FBAE40"/>
          </p15:clr>
        </p15:guide>
        <p15:guide id="5" pos="6960">
          <p15:clr>
            <a:srgbClr val="FBAE40"/>
          </p15:clr>
        </p15:guide>
        <p15:guide id="6" orient="horz" pos="1056">
          <p15:clr>
            <a:srgbClr val="FBAE40"/>
          </p15:clr>
        </p15:guide>
        <p15:guide id="7" pos="600">
          <p15:clr>
            <a:srgbClr val="FBAE40"/>
          </p15:clr>
        </p15:guide>
        <p15:guide id="8" pos="52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1" i="0">
                <a:solidFill>
                  <a:srgbClr val="003366"/>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5/24/2021</a:t>
            </a:fld>
            <a:endParaRPr lang="en-US"/>
          </a:p>
        </p:txBody>
      </p:sp>
      <p:sp>
        <p:nvSpPr>
          <p:cNvPr id="6" name="Holder 6"/>
          <p:cNvSpPr>
            <a:spLocks noGrp="1"/>
          </p:cNvSpPr>
          <p:nvPr>
            <p:ph type="sldNum" sz="quarter" idx="7"/>
          </p:nvPr>
        </p:nvSpPr>
        <p:spPr/>
        <p:txBody>
          <a:bodyPr lIns="0" tIns="0" rIns="0" bIns="0"/>
          <a:lstStyle>
            <a:lvl1pPr>
              <a:defRPr sz="1200" b="1" i="0">
                <a:solidFill>
                  <a:srgbClr val="BEBEBE"/>
                </a:solidFill>
                <a:latin typeface="Arial"/>
                <a:cs typeface="Arial"/>
              </a:defRPr>
            </a:lvl1pPr>
          </a:lstStyle>
          <a:p>
            <a:pPr marL="122555">
              <a:lnSpc>
                <a:spcPts val="1425"/>
              </a:lnSpc>
            </a:pPr>
            <a:fld id="{81D60167-4931-47E6-BA6A-407CBD079E47}" type="slidenum">
              <a:rPr dirty="0"/>
              <a:t>‹#›</a:t>
            </a:fld>
            <a:endParaRPr/>
          </a:p>
        </p:txBody>
      </p:sp>
    </p:spTree>
    <p:extLst>
      <p:ext uri="{BB962C8B-B14F-4D97-AF65-F5344CB8AC3E}">
        <p14:creationId xmlns:p14="http://schemas.microsoft.com/office/powerpoint/2010/main" val="15267382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1" i="0">
                <a:solidFill>
                  <a:srgbClr val="003366"/>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5/24/2021</a:t>
            </a:fld>
            <a:endParaRPr lang="en-US"/>
          </a:p>
        </p:txBody>
      </p:sp>
      <p:sp>
        <p:nvSpPr>
          <p:cNvPr id="7" name="Holder 7"/>
          <p:cNvSpPr>
            <a:spLocks noGrp="1"/>
          </p:cNvSpPr>
          <p:nvPr>
            <p:ph type="sldNum" sz="quarter" idx="7"/>
          </p:nvPr>
        </p:nvSpPr>
        <p:spPr/>
        <p:txBody>
          <a:bodyPr lIns="0" tIns="0" rIns="0" bIns="0"/>
          <a:lstStyle>
            <a:lvl1pPr>
              <a:defRPr sz="1200" b="1" i="0">
                <a:solidFill>
                  <a:srgbClr val="BEBEBE"/>
                </a:solidFill>
                <a:latin typeface="Arial"/>
                <a:cs typeface="Arial"/>
              </a:defRPr>
            </a:lvl1pPr>
          </a:lstStyle>
          <a:p>
            <a:pPr marL="122555">
              <a:lnSpc>
                <a:spcPts val="1425"/>
              </a:lnSpc>
            </a:pPr>
            <a:fld id="{81D60167-4931-47E6-BA6A-407CBD079E47}" type="slidenum">
              <a:rPr dirty="0"/>
              <a:t>‹#›</a:t>
            </a:fld>
            <a:endParaRPr/>
          </a:p>
        </p:txBody>
      </p:sp>
    </p:spTree>
    <p:extLst>
      <p:ext uri="{BB962C8B-B14F-4D97-AF65-F5344CB8AC3E}">
        <p14:creationId xmlns:p14="http://schemas.microsoft.com/office/powerpoint/2010/main" val="1375231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524000" y="1"/>
            <a:ext cx="9876677" cy="1435260"/>
          </a:xfrm>
          <a:prstGeom prst="rect">
            <a:avLst/>
          </a:prstGeom>
        </p:spPr>
        <p:txBody>
          <a:bodyPr anchor="ctr">
            <a:noAutofit/>
          </a:bodyPr>
          <a:lstStyle>
            <a:lvl1pPr>
              <a:defRPr b="1" i="0">
                <a:solidFill>
                  <a:srgbClr val="003359"/>
                </a:solidFill>
                <a:latin typeface="Arial Bold" charset="0"/>
                <a:ea typeface="Arial Bold" charset="0"/>
                <a:cs typeface="Arial Bold" charset="0"/>
              </a:defRPr>
            </a:lvl1pPr>
          </a:lstStyle>
          <a:p>
            <a:r>
              <a:rPr lang="en-US" dirty="0"/>
              <a:t>CLICK TO EDIT MASTER TITLE STYLE</a:t>
            </a:r>
          </a:p>
        </p:txBody>
      </p:sp>
      <p:sp>
        <p:nvSpPr>
          <p:cNvPr id="9" name="Text Placeholder 6"/>
          <p:cNvSpPr>
            <a:spLocks noGrp="1"/>
          </p:cNvSpPr>
          <p:nvPr>
            <p:ph idx="1" hasCustomPrompt="1"/>
          </p:nvPr>
        </p:nvSpPr>
        <p:spPr>
          <a:xfrm>
            <a:off x="1524000" y="1449286"/>
            <a:ext cx="9876677" cy="3303650"/>
          </a:xfrm>
          <a:prstGeom prst="rect">
            <a:avLst/>
          </a:prstGeom>
        </p:spPr>
        <p:txBody>
          <a:bodyPr vert="horz" lIns="91440" tIns="45720" rIns="91440" bIns="45720" rtlCol="0">
            <a:noAutofit/>
          </a:bodyPr>
          <a:lstStyle/>
          <a:p>
            <a:pPr lvl="0"/>
            <a:r>
              <a:rPr lang="en-US"/>
              <a:t>Click to edit Master text styles</a:t>
            </a:r>
          </a:p>
          <a:p>
            <a:pPr lvl="1"/>
            <a:r>
              <a:rPr lang="en-US"/>
              <a:t>Second level</a:t>
            </a:r>
          </a:p>
        </p:txBody>
      </p:sp>
      <p:sp>
        <p:nvSpPr>
          <p:cNvPr id="2" name="Slide Number Placeholder 1">
            <a:extLst>
              <a:ext uri="{FF2B5EF4-FFF2-40B4-BE49-F238E27FC236}">
                <a16:creationId xmlns:a16="http://schemas.microsoft.com/office/drawing/2014/main" id="{4BE378D6-6344-2C44-BAC8-F53484ED05C3}"/>
              </a:ext>
            </a:extLst>
          </p:cNvPr>
          <p:cNvSpPr>
            <a:spLocks noGrp="1"/>
          </p:cNvSpPr>
          <p:nvPr>
            <p:ph type="sldNum" sz="quarter" idx="10"/>
          </p:nvPr>
        </p:nvSpPr>
        <p:spPr/>
        <p:txBody>
          <a:bodyPr/>
          <a:lstStyle/>
          <a:p>
            <a:fld id="{F5984A2A-D4CD-8444-829C-1852D1C0662C}" type="slidenum">
              <a:rPr lang="en-US" smtClean="0"/>
              <a:t>‹#›</a:t>
            </a:fld>
            <a:endParaRPr lang="en-US"/>
          </a:p>
        </p:txBody>
      </p:sp>
      <p:sp>
        <p:nvSpPr>
          <p:cNvPr id="8" name="Rectangle 7">
            <a:extLst>
              <a:ext uri="{FF2B5EF4-FFF2-40B4-BE49-F238E27FC236}">
                <a16:creationId xmlns:a16="http://schemas.microsoft.com/office/drawing/2014/main" id="{F2D87C20-FE17-2042-B31F-E8587AD107D7}"/>
              </a:ext>
            </a:extLst>
          </p:cNvPr>
          <p:cNvSpPr/>
          <p:nvPr userDrawn="1"/>
        </p:nvSpPr>
        <p:spPr>
          <a:xfrm>
            <a:off x="-9144" y="5486400"/>
            <a:ext cx="12216384" cy="13898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4DFFA22D-325C-3142-BB3B-4FC77C3465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67639" y="5995686"/>
            <a:ext cx="862314" cy="862314"/>
          </a:xfrm>
          <a:prstGeom prst="rect">
            <a:avLst/>
          </a:prstGeom>
        </p:spPr>
      </p:pic>
    </p:spTree>
    <p:extLst>
      <p:ext uri="{BB962C8B-B14F-4D97-AF65-F5344CB8AC3E}">
        <p14:creationId xmlns:p14="http://schemas.microsoft.com/office/powerpoint/2010/main" val="77319653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reak_01">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3D6082-DA13-AA4B-83F9-92983A2D723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66"/>
          <a:stretch/>
        </p:blipFill>
        <p:spPr>
          <a:xfrm>
            <a:off x="-32427" y="-15912"/>
            <a:ext cx="12224427" cy="6873912"/>
          </a:xfrm>
          <a:prstGeom prst="rect">
            <a:avLst/>
          </a:prstGeom>
        </p:spPr>
      </p:pic>
      <p:sp>
        <p:nvSpPr>
          <p:cNvPr id="13" name="Rectangle 12">
            <a:extLst>
              <a:ext uri="{FF2B5EF4-FFF2-40B4-BE49-F238E27FC236}">
                <a16:creationId xmlns:a16="http://schemas.microsoft.com/office/drawing/2014/main" id="{D85DF68C-0197-BF47-BDFC-A2541DE9B8FB}"/>
              </a:ext>
            </a:extLst>
          </p:cNvPr>
          <p:cNvSpPr/>
          <p:nvPr userDrawn="1"/>
        </p:nvSpPr>
        <p:spPr>
          <a:xfrm>
            <a:off x="0" y="0"/>
            <a:ext cx="10085832" cy="6858000"/>
          </a:xfrm>
          <a:prstGeom prst="rect">
            <a:avLst/>
          </a:prstGeom>
          <a:gradFill flip="none" rotWithShape="1">
            <a:gsLst>
              <a:gs pos="24000">
                <a:srgbClr val="003359">
                  <a:alpha val="80000"/>
                </a:srgbClr>
              </a:gs>
              <a:gs pos="68000">
                <a:srgbClr val="003359">
                  <a:alpha val="30000"/>
                </a:srgbClr>
              </a:gs>
              <a:gs pos="300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43F332E-7440-FD46-8D65-36ACC4528204}"/>
              </a:ext>
            </a:extLst>
          </p:cNvPr>
          <p:cNvSpPr txBox="1"/>
          <p:nvPr userDrawn="1"/>
        </p:nvSpPr>
        <p:spPr>
          <a:xfrm>
            <a:off x="267286" y="-1125415"/>
            <a:ext cx="0" cy="0"/>
          </a:xfrm>
          <a:prstGeom prst="rect">
            <a:avLst/>
          </a:prstGeom>
        </p:spPr>
        <p:txBody>
          <a:bodyPr vert="horz" wrap="none" lIns="91440" tIns="45720" rIns="91440" bIns="45720" rtlCol="0">
            <a:normAutofit fontScale="25000" lnSpcReduction="20000"/>
          </a:bodyPr>
          <a:lstStyle/>
          <a:p>
            <a:endParaRPr lang="en-US" sz="1800" dirty="0"/>
          </a:p>
        </p:txBody>
      </p:sp>
      <p:sp>
        <p:nvSpPr>
          <p:cNvPr id="15" name="Title 1"/>
          <p:cNvSpPr>
            <a:spLocks noGrp="1"/>
          </p:cNvSpPr>
          <p:nvPr>
            <p:ph type="title" hasCustomPrompt="1"/>
          </p:nvPr>
        </p:nvSpPr>
        <p:spPr>
          <a:xfrm>
            <a:off x="923544" y="1298448"/>
            <a:ext cx="5191628" cy="2427700"/>
          </a:xfrm>
          <a:prstGeom prst="rect">
            <a:avLst/>
          </a:prstGeom>
        </p:spPr>
        <p:txBody>
          <a:bodyPr anchor="ctr">
            <a:noAutofit/>
          </a:bodyPr>
          <a:lstStyle>
            <a:lvl1pPr>
              <a:defRPr sz="6000" spc="0">
                <a:solidFill>
                  <a:schemeClr val="bg1"/>
                </a:solidFill>
              </a:defRPr>
            </a:lvl1pPr>
          </a:lstStyle>
          <a:p>
            <a:r>
              <a:rPr lang="en-US" dirty="0"/>
              <a:t>SECTION</a:t>
            </a:r>
            <a:br>
              <a:rPr lang="en-US" dirty="0"/>
            </a:br>
            <a:r>
              <a:rPr lang="en-US" dirty="0"/>
              <a:t>TITLE</a:t>
            </a:r>
          </a:p>
        </p:txBody>
      </p:sp>
      <p:pic>
        <p:nvPicPr>
          <p:cNvPr id="12" name="Picture 11">
            <a:extLst>
              <a:ext uri="{FF2B5EF4-FFF2-40B4-BE49-F238E27FC236}">
                <a16:creationId xmlns:a16="http://schemas.microsoft.com/office/drawing/2014/main" id="{8D1F7998-BEA9-814E-A758-139D1796DA26}"/>
              </a:ext>
            </a:extLst>
          </p:cNvPr>
          <p:cNvPicPr>
            <a:picLocks noChangeAspect="1"/>
          </p:cNvPicPr>
          <p:nvPr userDrawn="1"/>
        </p:nvPicPr>
        <p:blipFill>
          <a:blip r:embed="rId3"/>
          <a:stretch>
            <a:fillRect/>
          </a:stretch>
        </p:blipFill>
        <p:spPr>
          <a:xfrm>
            <a:off x="982265" y="4324068"/>
            <a:ext cx="3696696" cy="821489"/>
          </a:xfrm>
          <a:prstGeom prst="rect">
            <a:avLst/>
          </a:prstGeom>
        </p:spPr>
      </p:pic>
      <p:sp>
        <p:nvSpPr>
          <p:cNvPr id="11" name="Rectangle 10">
            <a:extLst>
              <a:ext uri="{FF2B5EF4-FFF2-40B4-BE49-F238E27FC236}">
                <a16:creationId xmlns:a16="http://schemas.microsoft.com/office/drawing/2014/main" id="{2FE3D638-8F96-C240-AA9C-08DD4A354C49}"/>
              </a:ext>
            </a:extLst>
          </p:cNvPr>
          <p:cNvSpPr/>
          <p:nvPr userDrawn="1"/>
        </p:nvSpPr>
        <p:spPr>
          <a:xfrm>
            <a:off x="1" y="0"/>
            <a:ext cx="192024" cy="6858000"/>
          </a:xfrm>
          <a:prstGeom prst="rect">
            <a:avLst/>
          </a:prstGeom>
          <a:solidFill>
            <a:srgbClr val="EBCC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a:extLst>
              <a:ext uri="{FF2B5EF4-FFF2-40B4-BE49-F238E27FC236}">
                <a16:creationId xmlns:a16="http://schemas.microsoft.com/office/drawing/2014/main" id="{ADA09986-A334-384C-9E2A-22C85451912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167639" y="5995686"/>
            <a:ext cx="862314" cy="862314"/>
          </a:xfrm>
          <a:prstGeom prst="rect">
            <a:avLst/>
          </a:prstGeom>
        </p:spPr>
      </p:pic>
    </p:spTree>
    <p:extLst>
      <p:ext uri="{BB962C8B-B14F-4D97-AF65-F5344CB8AC3E}">
        <p14:creationId xmlns:p14="http://schemas.microsoft.com/office/powerpoint/2010/main" val="2489107847"/>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_04">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9E176B-0F2D-EF4B-B862-4F4A5E488DC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 r="-1"/>
          <a:stretch/>
        </p:blipFill>
        <p:spPr>
          <a:xfrm>
            <a:off x="33093" y="12904"/>
            <a:ext cx="12165266" cy="6845096"/>
          </a:xfrm>
          <a:prstGeom prst="rect">
            <a:avLst/>
          </a:prstGeom>
        </p:spPr>
      </p:pic>
      <p:sp>
        <p:nvSpPr>
          <p:cNvPr id="11" name="Rectangle 10">
            <a:extLst>
              <a:ext uri="{FF2B5EF4-FFF2-40B4-BE49-F238E27FC236}">
                <a16:creationId xmlns:a16="http://schemas.microsoft.com/office/drawing/2014/main" id="{B017500B-1CC8-1447-B0FB-D175B3F6458D}"/>
              </a:ext>
            </a:extLst>
          </p:cNvPr>
          <p:cNvSpPr/>
          <p:nvPr userDrawn="1"/>
        </p:nvSpPr>
        <p:spPr>
          <a:xfrm>
            <a:off x="0" y="0"/>
            <a:ext cx="10085832" cy="6858000"/>
          </a:xfrm>
          <a:prstGeom prst="rect">
            <a:avLst/>
          </a:prstGeom>
          <a:gradFill flip="none" rotWithShape="1">
            <a:gsLst>
              <a:gs pos="24000">
                <a:srgbClr val="003359">
                  <a:alpha val="80000"/>
                </a:srgbClr>
              </a:gs>
              <a:gs pos="68000">
                <a:srgbClr val="003359">
                  <a:alpha val="30000"/>
                </a:srgbClr>
              </a:gs>
              <a:gs pos="300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43F332E-7440-FD46-8D65-36ACC4528204}"/>
              </a:ext>
            </a:extLst>
          </p:cNvPr>
          <p:cNvSpPr txBox="1"/>
          <p:nvPr userDrawn="1"/>
        </p:nvSpPr>
        <p:spPr>
          <a:xfrm>
            <a:off x="267286" y="-1125415"/>
            <a:ext cx="0" cy="0"/>
          </a:xfrm>
          <a:prstGeom prst="rect">
            <a:avLst/>
          </a:prstGeom>
        </p:spPr>
        <p:txBody>
          <a:bodyPr vert="horz" wrap="none" lIns="91440" tIns="45720" rIns="91440" bIns="45720" rtlCol="0">
            <a:normAutofit fontScale="25000" lnSpcReduction="20000"/>
          </a:bodyPr>
          <a:lstStyle/>
          <a:p>
            <a:endParaRPr lang="en-US" sz="1800" dirty="0"/>
          </a:p>
        </p:txBody>
      </p:sp>
      <p:sp>
        <p:nvSpPr>
          <p:cNvPr id="17" name="Title 1">
            <a:extLst>
              <a:ext uri="{FF2B5EF4-FFF2-40B4-BE49-F238E27FC236}">
                <a16:creationId xmlns:a16="http://schemas.microsoft.com/office/drawing/2014/main" id="{B8465868-DF26-C043-818A-F9F0B393C21F}"/>
              </a:ext>
            </a:extLst>
          </p:cNvPr>
          <p:cNvSpPr>
            <a:spLocks noGrp="1"/>
          </p:cNvSpPr>
          <p:nvPr>
            <p:ph type="title" hasCustomPrompt="1"/>
          </p:nvPr>
        </p:nvSpPr>
        <p:spPr>
          <a:xfrm>
            <a:off x="923925" y="1298448"/>
            <a:ext cx="5191628" cy="2427700"/>
          </a:xfrm>
          <a:prstGeom prst="rect">
            <a:avLst/>
          </a:prstGeom>
        </p:spPr>
        <p:txBody>
          <a:bodyPr anchor="ctr">
            <a:noAutofit/>
          </a:bodyPr>
          <a:lstStyle>
            <a:lvl1pPr>
              <a:defRPr sz="6000" spc="0">
                <a:solidFill>
                  <a:schemeClr val="bg1"/>
                </a:solidFill>
              </a:defRPr>
            </a:lvl1pPr>
          </a:lstStyle>
          <a:p>
            <a:r>
              <a:rPr lang="en-US" dirty="0"/>
              <a:t>SECTION</a:t>
            </a:r>
            <a:br>
              <a:rPr lang="en-US" dirty="0"/>
            </a:br>
            <a:r>
              <a:rPr lang="en-US" dirty="0"/>
              <a:t>TITLE</a:t>
            </a:r>
          </a:p>
        </p:txBody>
      </p:sp>
      <p:pic>
        <p:nvPicPr>
          <p:cNvPr id="22" name="Picture 21">
            <a:extLst>
              <a:ext uri="{FF2B5EF4-FFF2-40B4-BE49-F238E27FC236}">
                <a16:creationId xmlns:a16="http://schemas.microsoft.com/office/drawing/2014/main" id="{59792EE2-9F32-AD43-806A-48642583D7D4}"/>
              </a:ext>
            </a:extLst>
          </p:cNvPr>
          <p:cNvPicPr>
            <a:picLocks noChangeAspect="1"/>
          </p:cNvPicPr>
          <p:nvPr userDrawn="1"/>
        </p:nvPicPr>
        <p:blipFill>
          <a:blip r:embed="rId3"/>
          <a:stretch>
            <a:fillRect/>
          </a:stretch>
        </p:blipFill>
        <p:spPr>
          <a:xfrm>
            <a:off x="982265" y="4324068"/>
            <a:ext cx="3696696" cy="821489"/>
          </a:xfrm>
          <a:prstGeom prst="rect">
            <a:avLst/>
          </a:prstGeom>
        </p:spPr>
      </p:pic>
      <p:sp>
        <p:nvSpPr>
          <p:cNvPr id="10" name="Rectangle 9">
            <a:extLst>
              <a:ext uri="{FF2B5EF4-FFF2-40B4-BE49-F238E27FC236}">
                <a16:creationId xmlns:a16="http://schemas.microsoft.com/office/drawing/2014/main" id="{04C4FC89-59BC-F744-BCAA-0DBE3FF57BD1}"/>
              </a:ext>
            </a:extLst>
          </p:cNvPr>
          <p:cNvSpPr/>
          <p:nvPr userDrawn="1"/>
        </p:nvSpPr>
        <p:spPr>
          <a:xfrm>
            <a:off x="1" y="0"/>
            <a:ext cx="192024" cy="6858000"/>
          </a:xfrm>
          <a:prstGeom prst="rect">
            <a:avLst/>
          </a:prstGeom>
          <a:solidFill>
            <a:srgbClr val="EBCC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49C33AC4-0597-1B4E-9D08-28640D8409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167639" y="5995686"/>
            <a:ext cx="862314" cy="862314"/>
          </a:xfrm>
          <a:prstGeom prst="rect">
            <a:avLst/>
          </a:prstGeom>
        </p:spPr>
      </p:pic>
    </p:spTree>
    <p:extLst>
      <p:ext uri="{BB962C8B-B14F-4D97-AF65-F5344CB8AC3E}">
        <p14:creationId xmlns:p14="http://schemas.microsoft.com/office/powerpoint/2010/main" val="332742958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eak_05">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F7A8AF-42B9-5645-A7DA-35E2703A092F}"/>
              </a:ext>
            </a:extLst>
          </p:cNvPr>
          <p:cNvPicPr>
            <a:picLocks noChangeAspect="1"/>
          </p:cNvPicPr>
          <p:nvPr userDrawn="1"/>
        </p:nvPicPr>
        <p:blipFill>
          <a:blip r:embed="rId2"/>
          <a:srcRect/>
          <a:stretch/>
        </p:blipFill>
        <p:spPr>
          <a:xfrm>
            <a:off x="10758" y="-1"/>
            <a:ext cx="12192002" cy="6858001"/>
          </a:xfrm>
          <a:prstGeom prst="rect">
            <a:avLst/>
          </a:prstGeom>
          <a:solidFill>
            <a:schemeClr val="tx2"/>
          </a:solidFill>
        </p:spPr>
      </p:pic>
      <p:sp>
        <p:nvSpPr>
          <p:cNvPr id="12" name="Rectangle 11">
            <a:extLst>
              <a:ext uri="{FF2B5EF4-FFF2-40B4-BE49-F238E27FC236}">
                <a16:creationId xmlns:a16="http://schemas.microsoft.com/office/drawing/2014/main" id="{79A1357C-CA1A-3746-8A72-14846CDF28A9}"/>
              </a:ext>
            </a:extLst>
          </p:cNvPr>
          <p:cNvSpPr/>
          <p:nvPr userDrawn="1"/>
        </p:nvSpPr>
        <p:spPr>
          <a:xfrm>
            <a:off x="0" y="0"/>
            <a:ext cx="10085832" cy="6858000"/>
          </a:xfrm>
          <a:prstGeom prst="rect">
            <a:avLst/>
          </a:prstGeom>
          <a:gradFill flip="none" rotWithShape="1">
            <a:gsLst>
              <a:gs pos="24000">
                <a:srgbClr val="003359">
                  <a:alpha val="80000"/>
                </a:srgbClr>
              </a:gs>
              <a:gs pos="68000">
                <a:srgbClr val="003359">
                  <a:alpha val="30000"/>
                </a:srgbClr>
              </a:gs>
              <a:gs pos="300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43F332E-7440-FD46-8D65-36ACC4528204}"/>
              </a:ext>
            </a:extLst>
          </p:cNvPr>
          <p:cNvSpPr txBox="1"/>
          <p:nvPr userDrawn="1"/>
        </p:nvSpPr>
        <p:spPr>
          <a:xfrm>
            <a:off x="267286" y="-1125415"/>
            <a:ext cx="0" cy="0"/>
          </a:xfrm>
          <a:prstGeom prst="rect">
            <a:avLst/>
          </a:prstGeom>
        </p:spPr>
        <p:txBody>
          <a:bodyPr vert="horz" wrap="none" lIns="91440" tIns="45720" rIns="91440" bIns="45720" rtlCol="0">
            <a:normAutofit fontScale="25000" lnSpcReduction="20000"/>
          </a:bodyPr>
          <a:lstStyle/>
          <a:p>
            <a:endParaRPr lang="en-US" sz="1800" dirty="0"/>
          </a:p>
        </p:txBody>
      </p:sp>
      <p:sp>
        <p:nvSpPr>
          <p:cNvPr id="8" name="Title 1">
            <a:extLst>
              <a:ext uri="{FF2B5EF4-FFF2-40B4-BE49-F238E27FC236}">
                <a16:creationId xmlns:a16="http://schemas.microsoft.com/office/drawing/2014/main" id="{2ABDC54D-E84B-0C4E-8B72-ADDDE8366561}"/>
              </a:ext>
            </a:extLst>
          </p:cNvPr>
          <p:cNvSpPr>
            <a:spLocks noGrp="1"/>
          </p:cNvSpPr>
          <p:nvPr>
            <p:ph type="title" hasCustomPrompt="1"/>
          </p:nvPr>
        </p:nvSpPr>
        <p:spPr>
          <a:xfrm>
            <a:off x="923544" y="1298448"/>
            <a:ext cx="5191628" cy="2427700"/>
          </a:xfrm>
          <a:prstGeom prst="rect">
            <a:avLst/>
          </a:prstGeom>
        </p:spPr>
        <p:txBody>
          <a:bodyPr anchor="ctr">
            <a:noAutofit/>
          </a:bodyPr>
          <a:lstStyle>
            <a:lvl1pPr>
              <a:defRPr sz="6000" spc="0">
                <a:solidFill>
                  <a:schemeClr val="bg1"/>
                </a:solidFill>
              </a:defRPr>
            </a:lvl1pPr>
          </a:lstStyle>
          <a:p>
            <a:r>
              <a:rPr lang="en-US" dirty="0"/>
              <a:t>SECTION</a:t>
            </a:r>
            <a:br>
              <a:rPr lang="en-US" dirty="0"/>
            </a:br>
            <a:r>
              <a:rPr lang="en-US" dirty="0"/>
              <a:t>TITLE</a:t>
            </a:r>
          </a:p>
        </p:txBody>
      </p:sp>
      <p:pic>
        <p:nvPicPr>
          <p:cNvPr id="14" name="Picture 13">
            <a:extLst>
              <a:ext uri="{FF2B5EF4-FFF2-40B4-BE49-F238E27FC236}">
                <a16:creationId xmlns:a16="http://schemas.microsoft.com/office/drawing/2014/main" id="{F33BE4AE-979B-B64E-B67D-9B201078F3ED}"/>
              </a:ext>
            </a:extLst>
          </p:cNvPr>
          <p:cNvPicPr>
            <a:picLocks noChangeAspect="1"/>
          </p:cNvPicPr>
          <p:nvPr userDrawn="1"/>
        </p:nvPicPr>
        <p:blipFill>
          <a:blip r:embed="rId3"/>
          <a:stretch>
            <a:fillRect/>
          </a:stretch>
        </p:blipFill>
        <p:spPr>
          <a:xfrm>
            <a:off x="982265" y="4324068"/>
            <a:ext cx="3696696" cy="821489"/>
          </a:xfrm>
          <a:prstGeom prst="rect">
            <a:avLst/>
          </a:prstGeom>
        </p:spPr>
      </p:pic>
      <p:sp>
        <p:nvSpPr>
          <p:cNvPr id="11" name="Rectangle 10">
            <a:extLst>
              <a:ext uri="{FF2B5EF4-FFF2-40B4-BE49-F238E27FC236}">
                <a16:creationId xmlns:a16="http://schemas.microsoft.com/office/drawing/2014/main" id="{3B7729F3-0AE8-5F44-9BC2-7F8DD3E26D9D}"/>
              </a:ext>
            </a:extLst>
          </p:cNvPr>
          <p:cNvSpPr/>
          <p:nvPr userDrawn="1"/>
        </p:nvSpPr>
        <p:spPr>
          <a:xfrm>
            <a:off x="1" y="0"/>
            <a:ext cx="192024" cy="6858000"/>
          </a:xfrm>
          <a:prstGeom prst="rect">
            <a:avLst/>
          </a:prstGeom>
          <a:solidFill>
            <a:srgbClr val="EBCC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a:extLst>
              <a:ext uri="{FF2B5EF4-FFF2-40B4-BE49-F238E27FC236}">
                <a16:creationId xmlns:a16="http://schemas.microsoft.com/office/drawing/2014/main" id="{5549957E-F0B6-BB47-87CA-91EC2A08F4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167639" y="5995686"/>
            <a:ext cx="862314" cy="862314"/>
          </a:xfrm>
          <a:prstGeom prst="rect">
            <a:avLst/>
          </a:prstGeom>
        </p:spPr>
      </p:pic>
    </p:spTree>
    <p:extLst>
      <p:ext uri="{BB962C8B-B14F-4D97-AF65-F5344CB8AC3E}">
        <p14:creationId xmlns:p14="http://schemas.microsoft.com/office/powerpoint/2010/main" val="358198405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reak_06">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A594A0-DC86-9C43-BA08-51ECAA97AEB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96"/>
          <a:stretch/>
        </p:blipFill>
        <p:spPr>
          <a:xfrm>
            <a:off x="13624" y="-4739"/>
            <a:ext cx="12203095" cy="6862739"/>
          </a:xfrm>
          <a:prstGeom prst="rect">
            <a:avLst/>
          </a:prstGeom>
        </p:spPr>
      </p:pic>
      <p:sp>
        <p:nvSpPr>
          <p:cNvPr id="14" name="Rectangle 13">
            <a:extLst>
              <a:ext uri="{FF2B5EF4-FFF2-40B4-BE49-F238E27FC236}">
                <a16:creationId xmlns:a16="http://schemas.microsoft.com/office/drawing/2014/main" id="{FDF8418E-C0C7-7543-9ADB-4CE15F078E07}"/>
              </a:ext>
            </a:extLst>
          </p:cNvPr>
          <p:cNvSpPr/>
          <p:nvPr userDrawn="1"/>
        </p:nvSpPr>
        <p:spPr>
          <a:xfrm>
            <a:off x="0" y="0"/>
            <a:ext cx="10085832" cy="6858000"/>
          </a:xfrm>
          <a:prstGeom prst="rect">
            <a:avLst/>
          </a:prstGeom>
          <a:gradFill flip="none" rotWithShape="1">
            <a:gsLst>
              <a:gs pos="24000">
                <a:srgbClr val="003359">
                  <a:alpha val="80000"/>
                </a:srgbClr>
              </a:gs>
              <a:gs pos="68000">
                <a:srgbClr val="003359">
                  <a:alpha val="30000"/>
                </a:srgbClr>
              </a:gs>
              <a:gs pos="300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52D0166-8BD8-B944-9542-3D2A9B0D9391}"/>
              </a:ext>
            </a:extLst>
          </p:cNvPr>
          <p:cNvSpPr/>
          <p:nvPr userDrawn="1"/>
        </p:nvSpPr>
        <p:spPr>
          <a:xfrm>
            <a:off x="365760" y="1"/>
            <a:ext cx="9253054" cy="6858000"/>
          </a:xfrm>
          <a:prstGeom prst="rect">
            <a:avLst/>
          </a:prstGeom>
          <a:gradFill flip="none" rotWithShape="1">
            <a:gsLst>
              <a:gs pos="43000">
                <a:srgbClr val="003359">
                  <a:alpha val="94000"/>
                </a:srgbClr>
              </a:gs>
              <a:gs pos="80000">
                <a:srgbClr val="003359">
                  <a:alpha val="30000"/>
                </a:srgbClr>
              </a:gs>
              <a:gs pos="300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43F332E-7440-FD46-8D65-36ACC4528204}"/>
              </a:ext>
            </a:extLst>
          </p:cNvPr>
          <p:cNvSpPr txBox="1"/>
          <p:nvPr userDrawn="1"/>
        </p:nvSpPr>
        <p:spPr>
          <a:xfrm>
            <a:off x="267286" y="-1125415"/>
            <a:ext cx="0" cy="0"/>
          </a:xfrm>
          <a:prstGeom prst="rect">
            <a:avLst/>
          </a:prstGeom>
        </p:spPr>
        <p:txBody>
          <a:bodyPr vert="horz" wrap="none" lIns="91440" tIns="45720" rIns="91440" bIns="45720" rtlCol="0">
            <a:normAutofit fontScale="25000" lnSpcReduction="20000"/>
          </a:bodyPr>
          <a:lstStyle/>
          <a:p>
            <a:endParaRPr lang="en-US" sz="1800" dirty="0"/>
          </a:p>
        </p:txBody>
      </p:sp>
      <p:sp>
        <p:nvSpPr>
          <p:cNvPr id="9" name="Title 1">
            <a:extLst>
              <a:ext uri="{FF2B5EF4-FFF2-40B4-BE49-F238E27FC236}">
                <a16:creationId xmlns:a16="http://schemas.microsoft.com/office/drawing/2014/main" id="{2581CC6D-8B18-8C4F-A416-473160067D5A}"/>
              </a:ext>
            </a:extLst>
          </p:cNvPr>
          <p:cNvSpPr>
            <a:spLocks noGrp="1"/>
          </p:cNvSpPr>
          <p:nvPr>
            <p:ph type="title" hasCustomPrompt="1"/>
          </p:nvPr>
        </p:nvSpPr>
        <p:spPr>
          <a:xfrm>
            <a:off x="923544" y="1298448"/>
            <a:ext cx="5191628" cy="2427700"/>
          </a:xfrm>
          <a:prstGeom prst="rect">
            <a:avLst/>
          </a:prstGeom>
        </p:spPr>
        <p:txBody>
          <a:bodyPr anchor="ctr">
            <a:noAutofit/>
          </a:bodyPr>
          <a:lstStyle>
            <a:lvl1pPr>
              <a:defRPr sz="6000" spc="0">
                <a:solidFill>
                  <a:schemeClr val="bg1"/>
                </a:solidFill>
              </a:defRPr>
            </a:lvl1pPr>
          </a:lstStyle>
          <a:p>
            <a:r>
              <a:rPr lang="en-US" dirty="0"/>
              <a:t>SECTION</a:t>
            </a:r>
            <a:br>
              <a:rPr lang="en-US" dirty="0"/>
            </a:br>
            <a:r>
              <a:rPr lang="en-US" dirty="0"/>
              <a:t>TITLE</a:t>
            </a:r>
          </a:p>
        </p:txBody>
      </p:sp>
      <p:pic>
        <p:nvPicPr>
          <p:cNvPr id="17" name="Picture 16">
            <a:extLst>
              <a:ext uri="{FF2B5EF4-FFF2-40B4-BE49-F238E27FC236}">
                <a16:creationId xmlns:a16="http://schemas.microsoft.com/office/drawing/2014/main" id="{B4422B31-F270-9B4A-A4CC-D5D51F4384CC}"/>
              </a:ext>
            </a:extLst>
          </p:cNvPr>
          <p:cNvPicPr>
            <a:picLocks noChangeAspect="1"/>
          </p:cNvPicPr>
          <p:nvPr userDrawn="1"/>
        </p:nvPicPr>
        <p:blipFill>
          <a:blip r:embed="rId3"/>
          <a:stretch>
            <a:fillRect/>
          </a:stretch>
        </p:blipFill>
        <p:spPr>
          <a:xfrm>
            <a:off x="982265" y="4324068"/>
            <a:ext cx="3696696" cy="821489"/>
          </a:xfrm>
          <a:prstGeom prst="rect">
            <a:avLst/>
          </a:prstGeom>
        </p:spPr>
      </p:pic>
      <p:sp>
        <p:nvSpPr>
          <p:cNvPr id="13" name="Rectangle 12">
            <a:extLst>
              <a:ext uri="{FF2B5EF4-FFF2-40B4-BE49-F238E27FC236}">
                <a16:creationId xmlns:a16="http://schemas.microsoft.com/office/drawing/2014/main" id="{AEF30DF0-1CC6-B044-9DF4-634265857F68}"/>
              </a:ext>
            </a:extLst>
          </p:cNvPr>
          <p:cNvSpPr/>
          <p:nvPr userDrawn="1"/>
        </p:nvSpPr>
        <p:spPr>
          <a:xfrm>
            <a:off x="1" y="0"/>
            <a:ext cx="192024" cy="6858000"/>
          </a:xfrm>
          <a:prstGeom prst="rect">
            <a:avLst/>
          </a:prstGeom>
          <a:solidFill>
            <a:srgbClr val="EBCC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0C611DCC-C022-6946-9EB5-26A8C576250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167639" y="5995686"/>
            <a:ext cx="862314" cy="862314"/>
          </a:xfrm>
          <a:prstGeom prst="rect">
            <a:avLst/>
          </a:prstGeom>
        </p:spPr>
      </p:pic>
    </p:spTree>
    <p:extLst>
      <p:ext uri="{BB962C8B-B14F-4D97-AF65-F5344CB8AC3E}">
        <p14:creationId xmlns:p14="http://schemas.microsoft.com/office/powerpoint/2010/main" val="3105037136"/>
      </p:ext>
    </p:extLst>
  </p:cSld>
  <p:clrMapOvr>
    <a:masterClrMapping/>
  </p:clrMapOvr>
  <p:extLst>
    <p:ext uri="{DCECCB84-F9BA-43D5-87BE-67443E8EF086}">
      <p15:sldGuideLst xmlns:p15="http://schemas.microsoft.com/office/powerpoint/2012/main">
        <p15:guide id="3"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Break_06">
    <p:bg>
      <p:bgPr>
        <a:solidFill>
          <a:schemeClr val="tx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12F2930-362C-E244-97AD-9BB325D9779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4380"/>
          <a:stretch/>
        </p:blipFill>
        <p:spPr>
          <a:xfrm>
            <a:off x="-1" y="0"/>
            <a:ext cx="12192002" cy="6858000"/>
          </a:xfrm>
          <a:prstGeom prst="rect">
            <a:avLst/>
          </a:prstGeom>
        </p:spPr>
      </p:pic>
      <p:sp>
        <p:nvSpPr>
          <p:cNvPr id="13" name="Rectangle 12">
            <a:extLst>
              <a:ext uri="{FF2B5EF4-FFF2-40B4-BE49-F238E27FC236}">
                <a16:creationId xmlns:a16="http://schemas.microsoft.com/office/drawing/2014/main" id="{8F3CE1CA-8908-8941-9BC7-8DE2B67ED8B9}"/>
              </a:ext>
            </a:extLst>
          </p:cNvPr>
          <p:cNvSpPr/>
          <p:nvPr userDrawn="1"/>
        </p:nvSpPr>
        <p:spPr>
          <a:xfrm>
            <a:off x="0" y="0"/>
            <a:ext cx="10085832" cy="6858000"/>
          </a:xfrm>
          <a:prstGeom prst="rect">
            <a:avLst/>
          </a:prstGeom>
          <a:gradFill flip="none" rotWithShape="1">
            <a:gsLst>
              <a:gs pos="24000">
                <a:srgbClr val="003359">
                  <a:alpha val="80000"/>
                </a:srgbClr>
              </a:gs>
              <a:gs pos="68000">
                <a:srgbClr val="003359">
                  <a:alpha val="30000"/>
                </a:srgbClr>
              </a:gs>
              <a:gs pos="300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43F332E-7440-FD46-8D65-36ACC4528204}"/>
              </a:ext>
            </a:extLst>
          </p:cNvPr>
          <p:cNvSpPr txBox="1"/>
          <p:nvPr userDrawn="1"/>
        </p:nvSpPr>
        <p:spPr>
          <a:xfrm>
            <a:off x="267286" y="-1125415"/>
            <a:ext cx="0" cy="0"/>
          </a:xfrm>
          <a:prstGeom prst="rect">
            <a:avLst/>
          </a:prstGeom>
        </p:spPr>
        <p:txBody>
          <a:bodyPr vert="horz" wrap="none" lIns="91440" tIns="45720" rIns="91440" bIns="45720" rtlCol="0">
            <a:normAutofit fontScale="25000" lnSpcReduction="20000"/>
          </a:bodyPr>
          <a:lstStyle/>
          <a:p>
            <a:endParaRPr lang="en-US" sz="1800" dirty="0"/>
          </a:p>
        </p:txBody>
      </p:sp>
      <p:sp>
        <p:nvSpPr>
          <p:cNvPr id="9" name="Title 1">
            <a:extLst>
              <a:ext uri="{FF2B5EF4-FFF2-40B4-BE49-F238E27FC236}">
                <a16:creationId xmlns:a16="http://schemas.microsoft.com/office/drawing/2014/main" id="{9CA6AA93-8504-2C4E-A901-75E667DFFB46}"/>
              </a:ext>
            </a:extLst>
          </p:cNvPr>
          <p:cNvSpPr>
            <a:spLocks noGrp="1"/>
          </p:cNvSpPr>
          <p:nvPr>
            <p:ph type="title" hasCustomPrompt="1"/>
          </p:nvPr>
        </p:nvSpPr>
        <p:spPr>
          <a:xfrm>
            <a:off x="923544" y="1298448"/>
            <a:ext cx="5191628" cy="2427700"/>
          </a:xfrm>
          <a:prstGeom prst="rect">
            <a:avLst/>
          </a:prstGeom>
        </p:spPr>
        <p:txBody>
          <a:bodyPr anchor="ctr">
            <a:noAutofit/>
          </a:bodyPr>
          <a:lstStyle>
            <a:lvl1pPr>
              <a:defRPr sz="6000" spc="0">
                <a:solidFill>
                  <a:schemeClr val="bg1"/>
                </a:solidFill>
              </a:defRPr>
            </a:lvl1pPr>
          </a:lstStyle>
          <a:p>
            <a:r>
              <a:rPr lang="en-US" dirty="0"/>
              <a:t>SECTION</a:t>
            </a:r>
            <a:br>
              <a:rPr lang="en-US" dirty="0"/>
            </a:br>
            <a:r>
              <a:rPr lang="en-US" dirty="0"/>
              <a:t>TITLE</a:t>
            </a:r>
          </a:p>
        </p:txBody>
      </p:sp>
      <p:pic>
        <p:nvPicPr>
          <p:cNvPr id="17" name="Picture 16">
            <a:extLst>
              <a:ext uri="{FF2B5EF4-FFF2-40B4-BE49-F238E27FC236}">
                <a16:creationId xmlns:a16="http://schemas.microsoft.com/office/drawing/2014/main" id="{31A88BAF-B2C3-6C4D-AB88-2E5ADF219980}"/>
              </a:ext>
            </a:extLst>
          </p:cNvPr>
          <p:cNvPicPr>
            <a:picLocks noChangeAspect="1"/>
          </p:cNvPicPr>
          <p:nvPr userDrawn="1"/>
        </p:nvPicPr>
        <p:blipFill>
          <a:blip r:embed="rId3"/>
          <a:stretch>
            <a:fillRect/>
          </a:stretch>
        </p:blipFill>
        <p:spPr>
          <a:xfrm>
            <a:off x="982265" y="4324068"/>
            <a:ext cx="3696696" cy="821489"/>
          </a:xfrm>
          <a:prstGeom prst="rect">
            <a:avLst/>
          </a:prstGeom>
        </p:spPr>
      </p:pic>
      <p:sp>
        <p:nvSpPr>
          <p:cNvPr id="12" name="Rectangle 11">
            <a:extLst>
              <a:ext uri="{FF2B5EF4-FFF2-40B4-BE49-F238E27FC236}">
                <a16:creationId xmlns:a16="http://schemas.microsoft.com/office/drawing/2014/main" id="{433FD120-6E39-724B-81BB-586399912118}"/>
              </a:ext>
            </a:extLst>
          </p:cNvPr>
          <p:cNvSpPr/>
          <p:nvPr userDrawn="1"/>
        </p:nvSpPr>
        <p:spPr>
          <a:xfrm>
            <a:off x="1" y="0"/>
            <a:ext cx="192024" cy="6858000"/>
          </a:xfrm>
          <a:prstGeom prst="rect">
            <a:avLst/>
          </a:prstGeom>
          <a:solidFill>
            <a:srgbClr val="EBCC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a:extLst>
              <a:ext uri="{FF2B5EF4-FFF2-40B4-BE49-F238E27FC236}">
                <a16:creationId xmlns:a16="http://schemas.microsoft.com/office/drawing/2014/main" id="{E4BA561C-2106-6A46-8690-1738D7B615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167639" y="5995686"/>
            <a:ext cx="862314" cy="862314"/>
          </a:xfrm>
          <a:prstGeom prst="rect">
            <a:avLst/>
          </a:prstGeom>
        </p:spPr>
      </p:pic>
    </p:spTree>
    <p:extLst>
      <p:ext uri="{BB962C8B-B14F-4D97-AF65-F5344CB8AC3E}">
        <p14:creationId xmlns:p14="http://schemas.microsoft.com/office/powerpoint/2010/main" val="2545150348"/>
      </p:ext>
    </p:extLst>
  </p:cSld>
  <p:clrMapOvr>
    <a:masterClrMapping/>
  </p:clrMapOvr>
  <p:extLst>
    <p:ext uri="{DCECCB84-F9BA-43D5-87BE-67443E8EF086}">
      <p15:sldGuideLst xmlns:p15="http://schemas.microsoft.com/office/powerpoint/2012/main">
        <p15:guide id="3"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reak_06">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B9DBFF-5335-5C4F-A753-F7107C04C0A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1"/>
          <a:stretch/>
        </p:blipFill>
        <p:spPr>
          <a:xfrm>
            <a:off x="2237559" y="0"/>
            <a:ext cx="9954441" cy="5486400"/>
          </a:xfrm>
          <a:prstGeom prst="rect">
            <a:avLst/>
          </a:prstGeom>
        </p:spPr>
      </p:pic>
      <p:sp>
        <p:nvSpPr>
          <p:cNvPr id="5" name="TextBox 4">
            <a:extLst>
              <a:ext uri="{FF2B5EF4-FFF2-40B4-BE49-F238E27FC236}">
                <a16:creationId xmlns:a16="http://schemas.microsoft.com/office/drawing/2014/main" id="{643F332E-7440-FD46-8D65-36ACC4528204}"/>
              </a:ext>
            </a:extLst>
          </p:cNvPr>
          <p:cNvSpPr txBox="1"/>
          <p:nvPr userDrawn="1"/>
        </p:nvSpPr>
        <p:spPr>
          <a:xfrm>
            <a:off x="267286" y="-1125415"/>
            <a:ext cx="0" cy="0"/>
          </a:xfrm>
          <a:prstGeom prst="rect">
            <a:avLst/>
          </a:prstGeom>
        </p:spPr>
        <p:txBody>
          <a:bodyPr vert="horz" wrap="none" lIns="91440" tIns="45720" rIns="91440" bIns="45720" rtlCol="0">
            <a:normAutofit fontScale="25000" lnSpcReduction="20000"/>
          </a:bodyPr>
          <a:lstStyle/>
          <a:p>
            <a:endParaRPr lang="en-US" sz="1800" dirty="0"/>
          </a:p>
        </p:txBody>
      </p:sp>
      <p:sp>
        <p:nvSpPr>
          <p:cNvPr id="8" name="Rectangle 7">
            <a:extLst>
              <a:ext uri="{FF2B5EF4-FFF2-40B4-BE49-F238E27FC236}">
                <a16:creationId xmlns:a16="http://schemas.microsoft.com/office/drawing/2014/main" id="{EB8D201C-C202-0945-BC94-CF08C6148E0C}"/>
              </a:ext>
            </a:extLst>
          </p:cNvPr>
          <p:cNvSpPr/>
          <p:nvPr userDrawn="1"/>
        </p:nvSpPr>
        <p:spPr>
          <a:xfrm>
            <a:off x="1961648" y="0"/>
            <a:ext cx="8124768" cy="5486400"/>
          </a:xfrm>
          <a:prstGeom prst="rect">
            <a:avLst/>
          </a:prstGeom>
          <a:gradFill flip="none" rotWithShape="1">
            <a:gsLst>
              <a:gs pos="24000">
                <a:srgbClr val="003359">
                  <a:alpha val="80000"/>
                </a:srgbClr>
              </a:gs>
              <a:gs pos="68000">
                <a:srgbClr val="003359">
                  <a:alpha val="30000"/>
                </a:srgbClr>
              </a:gs>
              <a:gs pos="300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CA6AA93-8504-2C4E-A901-75E667DFFB46}"/>
              </a:ext>
            </a:extLst>
          </p:cNvPr>
          <p:cNvSpPr>
            <a:spLocks noGrp="1"/>
          </p:cNvSpPr>
          <p:nvPr>
            <p:ph type="title" hasCustomPrompt="1"/>
          </p:nvPr>
        </p:nvSpPr>
        <p:spPr>
          <a:xfrm>
            <a:off x="923544" y="1298448"/>
            <a:ext cx="5191628" cy="2427700"/>
          </a:xfrm>
          <a:prstGeom prst="rect">
            <a:avLst/>
          </a:prstGeom>
        </p:spPr>
        <p:txBody>
          <a:bodyPr anchor="ctr">
            <a:noAutofit/>
          </a:bodyPr>
          <a:lstStyle>
            <a:lvl1pPr>
              <a:defRPr sz="6000" spc="0">
                <a:solidFill>
                  <a:schemeClr val="bg1"/>
                </a:solidFill>
              </a:defRPr>
            </a:lvl1pPr>
          </a:lstStyle>
          <a:p>
            <a:r>
              <a:rPr lang="en-US" dirty="0"/>
              <a:t>SECTION</a:t>
            </a:r>
            <a:br>
              <a:rPr lang="en-US" dirty="0"/>
            </a:br>
            <a:r>
              <a:rPr lang="en-US" dirty="0"/>
              <a:t>TITLE</a:t>
            </a:r>
          </a:p>
        </p:txBody>
      </p:sp>
      <p:pic>
        <p:nvPicPr>
          <p:cNvPr id="17" name="Picture 16">
            <a:extLst>
              <a:ext uri="{FF2B5EF4-FFF2-40B4-BE49-F238E27FC236}">
                <a16:creationId xmlns:a16="http://schemas.microsoft.com/office/drawing/2014/main" id="{31A88BAF-B2C3-6C4D-AB88-2E5ADF219980}"/>
              </a:ext>
            </a:extLst>
          </p:cNvPr>
          <p:cNvPicPr>
            <a:picLocks noChangeAspect="1"/>
          </p:cNvPicPr>
          <p:nvPr userDrawn="1"/>
        </p:nvPicPr>
        <p:blipFill>
          <a:blip r:embed="rId3"/>
          <a:stretch>
            <a:fillRect/>
          </a:stretch>
        </p:blipFill>
        <p:spPr>
          <a:xfrm>
            <a:off x="982265" y="4324068"/>
            <a:ext cx="3696696" cy="821489"/>
          </a:xfrm>
          <a:prstGeom prst="rect">
            <a:avLst/>
          </a:prstGeom>
        </p:spPr>
      </p:pic>
      <p:sp>
        <p:nvSpPr>
          <p:cNvPr id="10" name="Rectangle 9">
            <a:extLst>
              <a:ext uri="{FF2B5EF4-FFF2-40B4-BE49-F238E27FC236}">
                <a16:creationId xmlns:a16="http://schemas.microsoft.com/office/drawing/2014/main" id="{484BCDCE-7119-DF49-99F3-0CAB689CA196}"/>
              </a:ext>
            </a:extLst>
          </p:cNvPr>
          <p:cNvSpPr/>
          <p:nvPr userDrawn="1"/>
        </p:nvSpPr>
        <p:spPr>
          <a:xfrm>
            <a:off x="0" y="5486400"/>
            <a:ext cx="12207240"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86312D1-75F2-2049-A6B5-D5D5C22CAD4D}"/>
              </a:ext>
            </a:extLst>
          </p:cNvPr>
          <p:cNvSpPr/>
          <p:nvPr userDrawn="1"/>
        </p:nvSpPr>
        <p:spPr>
          <a:xfrm>
            <a:off x="1" y="0"/>
            <a:ext cx="192024" cy="6858000"/>
          </a:xfrm>
          <a:prstGeom prst="rect">
            <a:avLst/>
          </a:prstGeom>
          <a:solidFill>
            <a:srgbClr val="EBCC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F1B333D8-716C-9A42-8A3F-0D328BC4C43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167639" y="5995686"/>
            <a:ext cx="862314" cy="862314"/>
          </a:xfrm>
          <a:prstGeom prst="rect">
            <a:avLst/>
          </a:prstGeom>
        </p:spPr>
      </p:pic>
    </p:spTree>
    <p:extLst>
      <p:ext uri="{BB962C8B-B14F-4D97-AF65-F5344CB8AC3E}">
        <p14:creationId xmlns:p14="http://schemas.microsoft.com/office/powerpoint/2010/main" val="3905295891"/>
      </p:ext>
    </p:extLst>
  </p:cSld>
  <p:clrMapOvr>
    <a:masterClrMapping/>
  </p:clrMapOvr>
  <p:extLst>
    <p:ext uri="{DCECCB84-F9BA-43D5-87BE-67443E8EF086}">
      <p15:sldGuideLst xmlns:p15="http://schemas.microsoft.com/office/powerpoint/2012/main">
        <p15:guide id="3"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40BE2B82-A327-874C-8FA5-E49C8C80BDA0}"/>
              </a:ext>
            </a:extLst>
          </p:cNvPr>
          <p:cNvSpPr>
            <a:spLocks noGrp="1"/>
          </p:cNvSpPr>
          <p:nvPr>
            <p:ph type="sldNum" sz="quarter" idx="4"/>
          </p:nvPr>
        </p:nvSpPr>
        <p:spPr>
          <a:xfrm>
            <a:off x="11061192" y="5012521"/>
            <a:ext cx="786096" cy="365125"/>
          </a:xfrm>
          <a:prstGeom prst="rect">
            <a:avLst/>
          </a:prstGeom>
        </p:spPr>
        <p:txBody>
          <a:bodyPr vert="horz" lIns="91440" tIns="45720" rIns="0" bIns="45720" rtlCol="0" anchor="ctr"/>
          <a:lstStyle>
            <a:lvl1pPr algn="r">
              <a:defRPr sz="1050">
                <a:solidFill>
                  <a:schemeClr val="tx1">
                    <a:tint val="75000"/>
                  </a:schemeClr>
                </a:solidFill>
              </a:defRPr>
            </a:lvl1pPr>
          </a:lstStyle>
          <a:p>
            <a:fld id="{F5984A2A-D4CD-8444-829C-1852D1C0662C}" type="slidenum">
              <a:rPr lang="en-US" smtClean="0"/>
              <a:pPr/>
              <a:t>‹#›</a:t>
            </a:fld>
            <a:endParaRPr lang="en-US" dirty="0"/>
          </a:p>
        </p:txBody>
      </p:sp>
    </p:spTree>
    <p:extLst>
      <p:ext uri="{BB962C8B-B14F-4D97-AF65-F5344CB8AC3E}">
        <p14:creationId xmlns:p14="http://schemas.microsoft.com/office/powerpoint/2010/main" val="2107767261"/>
      </p:ext>
    </p:extLst>
  </p:cSld>
  <p:clrMap bg1="lt1" tx1="dk1" bg2="lt2" tx2="dk2" accent1="accent1" accent2="accent2" accent3="accent3" accent4="accent4" accent5="accent5" accent6="accent6" hlink="hlink" folHlink="folHlink"/>
  <p:sldLayoutIdLst>
    <p:sldLayoutId id="2147483705" r:id="rId1"/>
    <p:sldLayoutId id="2147483681" r:id="rId2"/>
    <p:sldLayoutId id="2147483680" r:id="rId3"/>
    <p:sldLayoutId id="2147483722" r:id="rId4"/>
    <p:sldLayoutId id="2147483708" r:id="rId5"/>
    <p:sldLayoutId id="2147483709" r:id="rId6"/>
    <p:sldLayoutId id="2147483713" r:id="rId7"/>
    <p:sldLayoutId id="2147483723" r:id="rId8"/>
    <p:sldLayoutId id="2147483716" r:id="rId9"/>
    <p:sldLayoutId id="2147483717" r:id="rId10"/>
    <p:sldLayoutId id="2147483718" r:id="rId11"/>
    <p:sldLayoutId id="2147483719" r:id="rId12"/>
    <p:sldLayoutId id="2147483714" r:id="rId13"/>
  </p:sldLayoutIdLst>
  <p:hf hdr="0" ftr="0" dt="0"/>
  <p:txStyles>
    <p:titleStyle>
      <a:lvl1pPr algn="l" defTabSz="685800" rtl="0" eaLnBrk="1" latinLnBrk="0" hangingPunct="1">
        <a:lnSpc>
          <a:spcPct val="90000"/>
        </a:lnSpc>
        <a:spcBef>
          <a:spcPct val="0"/>
        </a:spcBef>
        <a:buNone/>
        <a:defRPr sz="3400" b="1" i="0" kern="1200" spc="0" baseline="0">
          <a:solidFill>
            <a:srgbClr val="14283F"/>
          </a:solidFill>
          <a:latin typeface="Arial Bold" charset="0"/>
          <a:ea typeface="Arial Bold" charset="0"/>
          <a:cs typeface="Arial Bold" charset="0"/>
        </a:defRPr>
      </a:lvl1pPr>
    </p:titleStyle>
    <p:bodyStyle>
      <a:lvl1pPr marL="346075" indent="-346075" algn="l" defTabSz="685800" rtl="0" eaLnBrk="1" latinLnBrk="0" hangingPunct="1">
        <a:lnSpc>
          <a:spcPct val="90000"/>
        </a:lnSpc>
        <a:spcBef>
          <a:spcPts val="600"/>
        </a:spcBef>
        <a:spcAft>
          <a:spcPts val="600"/>
        </a:spcAft>
        <a:buClr>
          <a:srgbClr val="F0DD22"/>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rgbClr val="F0DD22"/>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528" userDrawn="1">
          <p15:clr>
            <a:srgbClr val="F26B43"/>
          </p15:clr>
        </p15:guide>
        <p15:guide id="2" pos="960" userDrawn="1">
          <p15:clr>
            <a:srgbClr val="F26B43"/>
          </p15:clr>
        </p15:guide>
        <p15:guide id="3" pos="6696" userDrawn="1">
          <p15:clr>
            <a:srgbClr val="F26B43"/>
          </p15:clr>
        </p15:guide>
        <p15:guide id="4" orient="horz" pos="345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0" y="365127"/>
            <a:ext cx="9541397" cy="1325563"/>
          </a:xfrm>
          <a:prstGeom prst="rect">
            <a:avLst/>
          </a:prstGeom>
        </p:spPr>
        <p:txBody>
          <a:bodyPr vert="horz" lIns="91440" tIns="45720" rIns="91440" bIns="45720" rtlCol="0" anchor="ctr">
            <a:noAutofit/>
          </a:bodyPr>
          <a:lstStyle/>
          <a:p>
            <a:r>
              <a:rPr lang="en-US" dirty="0"/>
              <a:t>Click to edit Master title style</a:t>
            </a:r>
          </a:p>
        </p:txBody>
      </p:sp>
      <p:sp>
        <p:nvSpPr>
          <p:cNvPr id="7" name="Text Placeholder 6"/>
          <p:cNvSpPr>
            <a:spLocks noGrp="1"/>
          </p:cNvSpPr>
          <p:nvPr>
            <p:ph type="body" idx="1"/>
          </p:nvPr>
        </p:nvSpPr>
        <p:spPr>
          <a:xfrm>
            <a:off x="1536700" y="2065107"/>
            <a:ext cx="9528697" cy="411185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p:txBody>
      </p:sp>
      <p:sp>
        <p:nvSpPr>
          <p:cNvPr id="12" name="Slide Number Placeholder 11">
            <a:extLst>
              <a:ext uri="{FF2B5EF4-FFF2-40B4-BE49-F238E27FC236}">
                <a16:creationId xmlns:a16="http://schemas.microsoft.com/office/drawing/2014/main" id="{69889242-8021-0546-B3D5-18D76DF9FAB8}"/>
              </a:ext>
            </a:extLst>
          </p:cNvPr>
          <p:cNvSpPr>
            <a:spLocks noGrp="1"/>
          </p:cNvSpPr>
          <p:nvPr>
            <p:ph type="sldNum" sz="quarter" idx="4"/>
          </p:nvPr>
        </p:nvSpPr>
        <p:spPr>
          <a:xfrm>
            <a:off x="9301350" y="6407339"/>
            <a:ext cx="2743200" cy="365125"/>
          </a:xfrm>
          <a:prstGeom prst="rect">
            <a:avLst/>
          </a:prstGeom>
        </p:spPr>
        <p:txBody>
          <a:bodyPr vert="horz" lIns="91440" tIns="45720" rIns="91440" bIns="45720" rtlCol="0" anchor="ctr"/>
          <a:lstStyle>
            <a:lvl1pPr algn="r">
              <a:defRPr lang="en-US" sz="1200" b="0" i="0" kern="1200" smtClean="0">
                <a:solidFill>
                  <a:schemeClr val="bg1">
                    <a:lumMod val="75000"/>
                  </a:schemeClr>
                </a:solidFill>
                <a:latin typeface="Arial Bold" charset="0"/>
                <a:ea typeface="Arial Bold" charset="0"/>
                <a:cs typeface="Arial Bold" charset="0"/>
              </a:defRPr>
            </a:lvl1pPr>
          </a:lstStyle>
          <a:p>
            <a:fld id="{9F55F5E4-8528-964F-B854-C5115B558060}" type="slidenum">
              <a:rPr lang="en-US" smtClean="0"/>
              <a:pPr/>
              <a:t>‹#›</a:t>
            </a:fld>
            <a:endParaRPr lang="en-US" dirty="0"/>
          </a:p>
        </p:txBody>
      </p:sp>
    </p:spTree>
    <p:extLst>
      <p:ext uri="{BB962C8B-B14F-4D97-AF65-F5344CB8AC3E}">
        <p14:creationId xmlns:p14="http://schemas.microsoft.com/office/powerpoint/2010/main" val="423875377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hf hdr="0" ftr="0" dt="0"/>
  <p:txStyles>
    <p:titleStyle>
      <a:lvl1pPr algn="l" defTabSz="685800" rtl="0" eaLnBrk="1" latinLnBrk="0" hangingPunct="1">
        <a:lnSpc>
          <a:spcPct val="90000"/>
        </a:lnSpc>
        <a:spcBef>
          <a:spcPct val="0"/>
        </a:spcBef>
        <a:buNone/>
        <a:defRPr sz="3400" b="1" i="0" kern="1200" spc="0" baseline="0">
          <a:solidFill>
            <a:srgbClr val="14283F"/>
          </a:solidFill>
          <a:latin typeface="Arial Bold" charset="0"/>
          <a:ea typeface="Arial Bold" charset="0"/>
          <a:cs typeface="Arial Bold" charset="0"/>
        </a:defRPr>
      </a:lvl1pPr>
    </p:titleStyle>
    <p:body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00.xml"/><Relationship Id="rId1" Type="http://schemas.openxmlformats.org/officeDocument/2006/relationships/slideLayout" Target="../slideLayouts/slideLayout25.xml"/></Relationships>
</file>

<file path=ppt/slides/_rels/slide10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1.xml"/><Relationship Id="rId1" Type="http://schemas.openxmlformats.org/officeDocument/2006/relationships/slideLayout" Target="../slideLayouts/slideLayout25.xml"/><Relationship Id="rId4" Type="http://schemas.openxmlformats.org/officeDocument/2006/relationships/image" Target="../media/image71.sv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5.xml"/></Relationships>
</file>

<file path=ppt/slides/_rels/slide103.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03.xml"/><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0.xml"/></Relationships>
</file>

<file path=ppt/slides/_rels/slide10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05.xml"/><Relationship Id="rId1" Type="http://schemas.openxmlformats.org/officeDocument/2006/relationships/slideLayout" Target="../slideLayouts/slideLayout25.xml"/><Relationship Id="rId4" Type="http://schemas.openxmlformats.org/officeDocument/2006/relationships/image" Target="../media/image201.sv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3" Type="http://schemas.openxmlformats.org/officeDocument/2006/relationships/image" Target="../media/image189.emf"/><Relationship Id="rId2" Type="http://schemas.openxmlformats.org/officeDocument/2006/relationships/notesSlide" Target="../notesSlides/notesSlide107.xml"/><Relationship Id="rId1" Type="http://schemas.openxmlformats.org/officeDocument/2006/relationships/slideLayout" Target="../slideLayouts/slideLayout25.xml"/></Relationships>
</file>

<file path=ppt/slides/_rels/slide108.xml.rels><?xml version="1.0" encoding="UTF-8" standalone="yes"?>
<Relationships xmlns="http://schemas.openxmlformats.org/package/2006/relationships"><Relationship Id="rId3" Type="http://schemas.openxmlformats.org/officeDocument/2006/relationships/image" Target="../media/image202.emf"/><Relationship Id="rId2" Type="http://schemas.openxmlformats.org/officeDocument/2006/relationships/notesSlide" Target="../notesSlides/notesSlide108.xml"/><Relationship Id="rId1" Type="http://schemas.openxmlformats.org/officeDocument/2006/relationships/slideLayout" Target="../slideLayouts/slideLayout25.xml"/><Relationship Id="rId6" Type="http://schemas.openxmlformats.org/officeDocument/2006/relationships/image" Target="../media/image205.emf"/><Relationship Id="rId5" Type="http://schemas.openxmlformats.org/officeDocument/2006/relationships/image" Target="../media/image204.emf"/><Relationship Id="rId4" Type="http://schemas.openxmlformats.org/officeDocument/2006/relationships/image" Target="../media/image203.emf"/></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9.svg"/></Relationships>
</file>

<file path=ppt/slides/_rels/slide110.xml.rels><?xml version="1.0" encoding="UTF-8" standalone="yes"?>
<Relationships xmlns="http://schemas.openxmlformats.org/package/2006/relationships"><Relationship Id="rId3" Type="http://schemas.openxmlformats.org/officeDocument/2006/relationships/image" Target="../media/image206.emf"/><Relationship Id="rId2" Type="http://schemas.openxmlformats.org/officeDocument/2006/relationships/notesSlide" Target="../notesSlides/notesSlide110.xml"/><Relationship Id="rId1" Type="http://schemas.openxmlformats.org/officeDocument/2006/relationships/slideLayout" Target="../slideLayouts/slideLayout2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5.xml"/></Relationships>
</file>

<file path=ppt/slides/_rels/slide114.xml.rels><?xml version="1.0" encoding="UTF-8" standalone="yes"?>
<Relationships xmlns="http://schemas.openxmlformats.org/package/2006/relationships"><Relationship Id="rId8" Type="http://schemas.openxmlformats.org/officeDocument/2006/relationships/image" Target="../media/image212.emf"/><Relationship Id="rId3" Type="http://schemas.openxmlformats.org/officeDocument/2006/relationships/image" Target="../media/image207.emf"/><Relationship Id="rId7" Type="http://schemas.openxmlformats.org/officeDocument/2006/relationships/image" Target="../media/image211.emf"/><Relationship Id="rId2" Type="http://schemas.openxmlformats.org/officeDocument/2006/relationships/notesSlide" Target="../notesSlides/notesSlide114.xml"/><Relationship Id="rId1" Type="http://schemas.openxmlformats.org/officeDocument/2006/relationships/slideLayout" Target="../slideLayouts/slideLayout25.xml"/><Relationship Id="rId6" Type="http://schemas.openxmlformats.org/officeDocument/2006/relationships/image" Target="../media/image210.emf"/><Relationship Id="rId5" Type="http://schemas.openxmlformats.org/officeDocument/2006/relationships/image" Target="../media/image209.emf"/><Relationship Id="rId4" Type="http://schemas.openxmlformats.org/officeDocument/2006/relationships/image" Target="../media/image208.emf"/></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5.xml"/></Relationships>
</file>

<file path=ppt/slides/_rels/slide1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16.xml"/><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213.png"/></Relationships>
</file>

<file path=ppt/slides/_rels/slide118.xml.rels><?xml version="1.0" encoding="UTF-8" standalone="yes"?>
<Relationships xmlns="http://schemas.openxmlformats.org/package/2006/relationships"><Relationship Id="rId3" Type="http://schemas.openxmlformats.org/officeDocument/2006/relationships/hyperlink" Target="https://www.cdc.gov/diabetes/pdfs/data/statistics/national-diabetes-statistics-report.pdf" TargetMode="External"/><Relationship Id="rId2" Type="http://schemas.openxmlformats.org/officeDocument/2006/relationships/notesSlide" Target="../notesSlides/notesSlide118.xml"/><Relationship Id="rId1" Type="http://schemas.openxmlformats.org/officeDocument/2006/relationships/slideLayout" Target="../slideLayouts/slideLayout11.xml"/><Relationship Id="rId5" Type="http://schemas.openxmlformats.org/officeDocument/2006/relationships/hyperlink" Target="http://diabetes.org/diabetes-basics/diagnosis/" TargetMode="External"/><Relationship Id="rId4" Type="http://schemas.openxmlformats.org/officeDocument/2006/relationships/hyperlink" Target="https://www.cdc.gov/diabetes/basics/index.html" TargetMode="Externa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39.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39.sv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39.sv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39.sv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 Id="rId9" Type="http://schemas.openxmlformats.org/officeDocument/2006/relationships/image" Target="../media/image47.emf"/></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emf"/><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 Id="rId9" Type="http://schemas.openxmlformats.org/officeDocument/2006/relationships/image" Target="../media/image54.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10.xml"/><Relationship Id="rId5" Type="http://schemas.openxmlformats.org/officeDocument/2006/relationships/image" Target="../media/image57.emf"/><Relationship Id="rId4" Type="http://schemas.openxmlformats.org/officeDocument/2006/relationships/image" Target="../media/image54.svg"/></Relationships>
</file>

<file path=ppt/slides/_rels/slide3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54.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2.emf"/><Relationship Id="rId2" Type="http://schemas.openxmlformats.org/officeDocument/2006/relationships/notesSlide" Target="../notesSlides/notesSlide44.xml"/><Relationship Id="rId1" Type="http://schemas.openxmlformats.org/officeDocument/2006/relationships/slideLayout" Target="../slideLayouts/slideLayout10.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4.sv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11.xml"/><Relationship Id="rId4" Type="http://schemas.openxmlformats.org/officeDocument/2006/relationships/image" Target="../media/image39.sv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11.xml"/><Relationship Id="rId4" Type="http://schemas.openxmlformats.org/officeDocument/2006/relationships/image" Target="../media/image64.sv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11.xml"/><Relationship Id="rId4" Type="http://schemas.openxmlformats.org/officeDocument/2006/relationships/image" Target="../media/image66.sv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49.xml"/><Relationship Id="rId1" Type="http://schemas.openxmlformats.org/officeDocument/2006/relationships/slideLayout" Target="../slideLayouts/slideLayout10.xml"/><Relationship Id="rId5" Type="http://schemas.openxmlformats.org/officeDocument/2006/relationships/image" Target="../media/image69.emf"/><Relationship Id="rId4" Type="http://schemas.openxmlformats.org/officeDocument/2006/relationships/image" Target="../media/image68.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1.xml"/><Relationship Id="rId1" Type="http://schemas.openxmlformats.org/officeDocument/2006/relationships/slideLayout" Target="../slideLayouts/slideLayout10.xml"/><Relationship Id="rId4" Type="http://schemas.openxmlformats.org/officeDocument/2006/relationships/image" Target="../media/image71.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10.xml"/><Relationship Id="rId4" Type="http://schemas.openxmlformats.org/officeDocument/2006/relationships/image" Target="../media/image73.svg"/></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10.xml"/><Relationship Id="rId4" Type="http://schemas.openxmlformats.org/officeDocument/2006/relationships/image" Target="../media/image75.sv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8.xml"/><Relationship Id="rId1" Type="http://schemas.openxmlformats.org/officeDocument/2006/relationships/slideLayout" Target="../slideLayouts/slideLayout10.xml"/><Relationship Id="rId4" Type="http://schemas.openxmlformats.org/officeDocument/2006/relationships/image" Target="../media/image79.svg"/></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60.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92.png"/><Relationship Id="rId3" Type="http://schemas.openxmlformats.org/officeDocument/2006/relationships/image" Target="../media/image82.jpeg"/><Relationship Id="rId7" Type="http://schemas.openxmlformats.org/officeDocument/2006/relationships/image" Target="../media/image86.png"/><Relationship Id="rId12" Type="http://schemas.openxmlformats.org/officeDocument/2006/relationships/image" Target="../media/image91.jpeg"/><Relationship Id="rId2" Type="http://schemas.openxmlformats.org/officeDocument/2006/relationships/notesSlide" Target="../notesSlides/notesSlide61.xml"/><Relationship Id="rId1" Type="http://schemas.openxmlformats.org/officeDocument/2006/relationships/slideLayout" Target="../slideLayouts/slideLayout10.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jpeg"/><Relationship Id="rId15" Type="http://schemas.openxmlformats.org/officeDocument/2006/relationships/image" Target="../media/image94.jpe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png"/><Relationship Id="rId14" Type="http://schemas.openxmlformats.org/officeDocument/2006/relationships/image" Target="../media/image93.jpeg"/></Relationships>
</file>

<file path=ppt/slides/_rels/slide6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3.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3" Type="http://schemas.openxmlformats.org/officeDocument/2006/relationships/image" Target="../media/image96.jpg"/><Relationship Id="rId7" Type="http://schemas.openxmlformats.org/officeDocument/2006/relationships/image" Target="../media/image100.png"/><Relationship Id="rId2" Type="http://schemas.openxmlformats.org/officeDocument/2006/relationships/notesSlide" Target="../notesSlides/notesSlide65.xml"/><Relationship Id="rId1" Type="http://schemas.openxmlformats.org/officeDocument/2006/relationships/slideLayout" Target="../slideLayouts/slideLayout26.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67.xml"/><Relationship Id="rId1" Type="http://schemas.openxmlformats.org/officeDocument/2006/relationships/slideLayout" Target="../slideLayouts/slideLayout25.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14.svg"/><Relationship Id="rId2" Type="http://schemas.openxmlformats.org/officeDocument/2006/relationships/notesSlide" Target="../notesSlides/notesSlide69.xml"/><Relationship Id="rId1" Type="http://schemas.openxmlformats.org/officeDocument/2006/relationships/slideLayout" Target="../slideLayouts/slideLayout25.xml"/><Relationship Id="rId6" Type="http://schemas.openxmlformats.org/officeDocument/2006/relationships/image" Target="../media/image108.sv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5.svg"/><Relationship Id="rId5" Type="http://schemas.openxmlformats.org/officeDocument/2006/relationships/image" Target="../media/image23.png"/><Relationship Id="rId4" Type="http://schemas.openxmlformats.org/officeDocument/2006/relationships/image" Target="../media/image22.sv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1.xml"/><Relationship Id="rId1" Type="http://schemas.openxmlformats.org/officeDocument/2006/relationships/slideLayout" Target="../slideLayouts/slideLayout25.xml"/><Relationship Id="rId4" Type="http://schemas.openxmlformats.org/officeDocument/2006/relationships/image" Target="../media/image116.svg"/></Relationships>
</file>

<file path=ppt/slides/_rels/slide7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2.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3.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4.xml"/><Relationship Id="rId1" Type="http://schemas.openxmlformats.org/officeDocument/2006/relationships/slideLayout" Target="../slideLayouts/slideLayout25.xml"/><Relationship Id="rId4" Type="http://schemas.openxmlformats.org/officeDocument/2006/relationships/image" Target="../media/image79.svg"/></Relationships>
</file>

<file path=ppt/slides/_rels/slide7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5.xml"/><Relationship Id="rId1" Type="http://schemas.openxmlformats.org/officeDocument/2006/relationships/slideLayout" Target="../slideLayouts/slideLayout25.xml"/><Relationship Id="rId4" Type="http://schemas.openxmlformats.org/officeDocument/2006/relationships/image" Target="../media/image120.emf"/></Relationships>
</file>

<file path=ppt/slides/_rels/slide7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6.xml"/><Relationship Id="rId1" Type="http://schemas.openxmlformats.org/officeDocument/2006/relationships/slideLayout" Target="../slideLayouts/slideLayout25.xml"/><Relationship Id="rId4" Type="http://schemas.openxmlformats.org/officeDocument/2006/relationships/image" Target="../media/image122.svg"/></Relationships>
</file>

<file path=ppt/slides/_rels/slide7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7.xml"/><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8.xml"/><Relationship Id="rId1" Type="http://schemas.openxmlformats.org/officeDocument/2006/relationships/slideLayout" Target="../slideLayouts/slideLayout25.xml"/><Relationship Id="rId4" Type="http://schemas.openxmlformats.org/officeDocument/2006/relationships/image" Target="../media/image125.svg"/></Relationships>
</file>

<file path=ppt/slides/_rels/slide7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9.xml"/><Relationship Id="rId1" Type="http://schemas.openxmlformats.org/officeDocument/2006/relationships/slideLayout" Target="../slideLayouts/slideLayout25.xml"/><Relationship Id="rId4" Type="http://schemas.openxmlformats.org/officeDocument/2006/relationships/image" Target="../media/image127.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8" Type="http://schemas.openxmlformats.org/officeDocument/2006/relationships/image" Target="../media/image133.sv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80.xml"/><Relationship Id="rId1" Type="http://schemas.openxmlformats.org/officeDocument/2006/relationships/slideLayout" Target="../slideLayouts/slideLayout25.xml"/><Relationship Id="rId6" Type="http://schemas.openxmlformats.org/officeDocument/2006/relationships/image" Target="../media/image131.svg"/><Relationship Id="rId5" Type="http://schemas.openxmlformats.org/officeDocument/2006/relationships/image" Target="../media/image130.png"/><Relationship Id="rId10" Type="http://schemas.openxmlformats.org/officeDocument/2006/relationships/image" Target="../media/image135.svg"/><Relationship Id="rId4" Type="http://schemas.openxmlformats.org/officeDocument/2006/relationships/image" Target="../media/image129.svg"/><Relationship Id="rId9" Type="http://schemas.openxmlformats.org/officeDocument/2006/relationships/image" Target="../media/image134.png"/></Relationships>
</file>

<file path=ppt/slides/_rels/slide8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81.xml"/><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82.xml"/><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83.xml"/><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4.xml"/><Relationship Id="rId1" Type="http://schemas.openxmlformats.org/officeDocument/2006/relationships/slideLayout" Target="../slideLayouts/slideLayout27.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8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5.xml"/><Relationship Id="rId1" Type="http://schemas.openxmlformats.org/officeDocument/2006/relationships/slideLayout" Target="../slideLayouts/slideLayout27.xml"/><Relationship Id="rId5" Type="http://schemas.openxmlformats.org/officeDocument/2006/relationships/image" Target="../media/image144.png"/><Relationship Id="rId4" Type="http://schemas.openxmlformats.org/officeDocument/2006/relationships/image" Target="../media/image143.png"/></Relationships>
</file>

<file path=ppt/slides/_rels/slide8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86.xml"/><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13" Type="http://schemas.openxmlformats.org/officeDocument/2006/relationships/image" Target="../media/image156.jpeg"/><Relationship Id="rId18" Type="http://schemas.openxmlformats.org/officeDocument/2006/relationships/image" Target="../media/image161.png"/><Relationship Id="rId26" Type="http://schemas.openxmlformats.org/officeDocument/2006/relationships/image" Target="../media/image169.png"/><Relationship Id="rId39" Type="http://schemas.openxmlformats.org/officeDocument/2006/relationships/image" Target="../media/image179.jpeg"/><Relationship Id="rId21" Type="http://schemas.openxmlformats.org/officeDocument/2006/relationships/image" Target="../media/image164.jpeg"/><Relationship Id="rId34" Type="http://schemas.openxmlformats.org/officeDocument/2006/relationships/image" Target="../media/image175.png"/><Relationship Id="rId42" Type="http://schemas.openxmlformats.org/officeDocument/2006/relationships/image" Target="../media/image182.png"/><Relationship Id="rId7" Type="http://schemas.openxmlformats.org/officeDocument/2006/relationships/image" Target="../media/image150.jpeg"/><Relationship Id="rId2" Type="http://schemas.openxmlformats.org/officeDocument/2006/relationships/notesSlide" Target="../notesSlides/notesSlide87.xml"/><Relationship Id="rId16" Type="http://schemas.openxmlformats.org/officeDocument/2006/relationships/image" Target="../media/image159.jpeg"/><Relationship Id="rId20" Type="http://schemas.openxmlformats.org/officeDocument/2006/relationships/image" Target="../media/image163.jpeg"/><Relationship Id="rId29" Type="http://schemas.openxmlformats.org/officeDocument/2006/relationships/image" Target="../media/image172.jpeg"/><Relationship Id="rId41" Type="http://schemas.openxmlformats.org/officeDocument/2006/relationships/image" Target="../media/image181.jpeg"/><Relationship Id="rId1" Type="http://schemas.openxmlformats.org/officeDocument/2006/relationships/slideLayout" Target="../slideLayouts/slideLayout25.xml"/><Relationship Id="rId6" Type="http://schemas.openxmlformats.org/officeDocument/2006/relationships/image" Target="../media/image149.jpeg"/><Relationship Id="rId11" Type="http://schemas.openxmlformats.org/officeDocument/2006/relationships/image" Target="../media/image154.png"/><Relationship Id="rId24" Type="http://schemas.openxmlformats.org/officeDocument/2006/relationships/image" Target="../media/image167.jpeg"/><Relationship Id="rId32" Type="http://schemas.openxmlformats.org/officeDocument/2006/relationships/image" Target="../media/image88.png"/><Relationship Id="rId37" Type="http://schemas.openxmlformats.org/officeDocument/2006/relationships/image" Target="../media/image177.png"/><Relationship Id="rId40" Type="http://schemas.openxmlformats.org/officeDocument/2006/relationships/image" Target="../media/image180.jpeg"/><Relationship Id="rId5" Type="http://schemas.openxmlformats.org/officeDocument/2006/relationships/image" Target="../media/image148.png"/><Relationship Id="rId15" Type="http://schemas.openxmlformats.org/officeDocument/2006/relationships/image" Target="../media/image158.jpeg"/><Relationship Id="rId23" Type="http://schemas.openxmlformats.org/officeDocument/2006/relationships/image" Target="../media/image166.jpeg"/><Relationship Id="rId28" Type="http://schemas.openxmlformats.org/officeDocument/2006/relationships/image" Target="../media/image171.gif"/><Relationship Id="rId36" Type="http://schemas.openxmlformats.org/officeDocument/2006/relationships/image" Target="../media/image92.png"/><Relationship Id="rId10" Type="http://schemas.openxmlformats.org/officeDocument/2006/relationships/image" Target="../media/image153.png"/><Relationship Id="rId19" Type="http://schemas.openxmlformats.org/officeDocument/2006/relationships/image" Target="../media/image162.png"/><Relationship Id="rId31" Type="http://schemas.openxmlformats.org/officeDocument/2006/relationships/image" Target="../media/image173.jpeg"/><Relationship Id="rId4" Type="http://schemas.openxmlformats.org/officeDocument/2006/relationships/image" Target="../media/image147.jpeg"/><Relationship Id="rId9" Type="http://schemas.openxmlformats.org/officeDocument/2006/relationships/image" Target="../media/image152.png"/><Relationship Id="rId14" Type="http://schemas.openxmlformats.org/officeDocument/2006/relationships/image" Target="../media/image157.jpeg"/><Relationship Id="rId22" Type="http://schemas.openxmlformats.org/officeDocument/2006/relationships/image" Target="../media/image165.png"/><Relationship Id="rId27" Type="http://schemas.openxmlformats.org/officeDocument/2006/relationships/image" Target="../media/image170.jpeg"/><Relationship Id="rId30" Type="http://schemas.openxmlformats.org/officeDocument/2006/relationships/image" Target="../media/image86.png"/><Relationship Id="rId35" Type="http://schemas.openxmlformats.org/officeDocument/2006/relationships/image" Target="../media/image176.jpeg"/><Relationship Id="rId43" Type="http://schemas.openxmlformats.org/officeDocument/2006/relationships/image" Target="../media/image183.jpeg"/><Relationship Id="rId8" Type="http://schemas.openxmlformats.org/officeDocument/2006/relationships/image" Target="../media/image151.png"/><Relationship Id="rId3" Type="http://schemas.openxmlformats.org/officeDocument/2006/relationships/image" Target="../media/image146.wmf"/><Relationship Id="rId12" Type="http://schemas.openxmlformats.org/officeDocument/2006/relationships/image" Target="../media/image155.jpeg"/><Relationship Id="rId17" Type="http://schemas.openxmlformats.org/officeDocument/2006/relationships/image" Target="../media/image160.jpeg"/><Relationship Id="rId25" Type="http://schemas.openxmlformats.org/officeDocument/2006/relationships/image" Target="../media/image168.jpeg"/><Relationship Id="rId33" Type="http://schemas.openxmlformats.org/officeDocument/2006/relationships/image" Target="../media/image174.jpeg"/><Relationship Id="rId38" Type="http://schemas.openxmlformats.org/officeDocument/2006/relationships/image" Target="../media/image178.png"/></Relationships>
</file>

<file path=ppt/slides/_rels/slide8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88.xml"/><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89.xml"/><Relationship Id="rId1" Type="http://schemas.openxmlformats.org/officeDocument/2006/relationships/slideLayout" Target="../slideLayouts/slideLayout25.xml"/><Relationship Id="rId4" Type="http://schemas.openxmlformats.org/officeDocument/2006/relationships/image" Target="../media/image186.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90.xml"/><Relationship Id="rId1" Type="http://schemas.openxmlformats.org/officeDocument/2006/relationships/slideLayout" Target="../slideLayouts/slideLayout25.xml"/></Relationships>
</file>

<file path=ppt/slides/_rels/slide9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91.xml"/><Relationship Id="rId1" Type="http://schemas.openxmlformats.org/officeDocument/2006/relationships/slideLayout" Target="../slideLayouts/slideLayout25.xml"/></Relationships>
</file>

<file path=ppt/slides/_rels/slide9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2.xml"/><Relationship Id="rId1" Type="http://schemas.openxmlformats.org/officeDocument/2006/relationships/slideLayout" Target="../slideLayouts/slideLayout25.xml"/><Relationship Id="rId4" Type="http://schemas.openxmlformats.org/officeDocument/2006/relationships/image" Target="../media/image75.sv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4.xml"/><Relationship Id="rId1" Type="http://schemas.openxmlformats.org/officeDocument/2006/relationships/slideLayout" Target="../slideLayouts/slideLayout25.xml"/><Relationship Id="rId4" Type="http://schemas.openxmlformats.org/officeDocument/2006/relationships/image" Target="../media/image116.svg"/></Relationships>
</file>

<file path=ppt/slides/_rels/slide9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5.xml"/><Relationship Id="rId1" Type="http://schemas.openxmlformats.org/officeDocument/2006/relationships/slideLayout" Target="../slideLayouts/slideLayout25.xml"/><Relationship Id="rId4" Type="http://schemas.openxmlformats.org/officeDocument/2006/relationships/image" Target="../media/image79.sv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3" Type="http://schemas.openxmlformats.org/officeDocument/2006/relationships/image" Target="../media/image189.emf"/><Relationship Id="rId2" Type="http://schemas.openxmlformats.org/officeDocument/2006/relationships/notesSlide" Target="../notesSlides/notesSlide97.xml"/><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8" Type="http://schemas.openxmlformats.org/officeDocument/2006/relationships/image" Target="../media/image193.svg"/><Relationship Id="rId3" Type="http://schemas.openxmlformats.org/officeDocument/2006/relationships/image" Target="../media/image109.png"/><Relationship Id="rId7" Type="http://schemas.openxmlformats.org/officeDocument/2006/relationships/image" Target="../media/image192.png"/><Relationship Id="rId12" Type="http://schemas.openxmlformats.org/officeDocument/2006/relationships/image" Target="../media/image197.svg"/><Relationship Id="rId2" Type="http://schemas.openxmlformats.org/officeDocument/2006/relationships/notesSlide" Target="../notesSlides/notesSlide98.xml"/><Relationship Id="rId1" Type="http://schemas.openxmlformats.org/officeDocument/2006/relationships/slideLayout" Target="../slideLayouts/slideLayout25.xml"/><Relationship Id="rId6" Type="http://schemas.openxmlformats.org/officeDocument/2006/relationships/image" Target="../media/image191.svg"/><Relationship Id="rId11" Type="http://schemas.openxmlformats.org/officeDocument/2006/relationships/image" Target="../media/image196.png"/><Relationship Id="rId5" Type="http://schemas.openxmlformats.org/officeDocument/2006/relationships/image" Target="../media/image190.png"/><Relationship Id="rId10" Type="http://schemas.openxmlformats.org/officeDocument/2006/relationships/image" Target="../media/image195.svg"/><Relationship Id="rId4" Type="http://schemas.openxmlformats.org/officeDocument/2006/relationships/image" Target="../media/image110.svg"/><Relationship Id="rId9" Type="http://schemas.openxmlformats.org/officeDocument/2006/relationships/image" Target="../media/image194.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7FC8FD-7B30-A449-A236-F76A8107F00D}"/>
              </a:ext>
            </a:extLst>
          </p:cNvPr>
          <p:cNvSpPr>
            <a:spLocks noGrp="1"/>
          </p:cNvSpPr>
          <p:nvPr>
            <p:ph sz="quarter" idx="10"/>
          </p:nvPr>
        </p:nvSpPr>
        <p:spPr>
          <a:xfrm>
            <a:off x="896938" y="3671888"/>
            <a:ext cx="6069012" cy="528637"/>
          </a:xfrm>
        </p:spPr>
        <p:txBody>
          <a:bodyPr/>
          <a:lstStyle/>
          <a:p>
            <a:r>
              <a:rPr lang="en-US" dirty="0"/>
              <a:t>Blue Cross and Blue Shield Service Benefit Plan</a:t>
            </a:r>
          </a:p>
        </p:txBody>
      </p:sp>
      <p:sp>
        <p:nvSpPr>
          <p:cNvPr id="19" name="Title 18">
            <a:extLst>
              <a:ext uri="{FF2B5EF4-FFF2-40B4-BE49-F238E27FC236}">
                <a16:creationId xmlns:a16="http://schemas.microsoft.com/office/drawing/2014/main" id="{BC129C84-6C1C-634C-9670-1E40BF08A2A1}"/>
              </a:ext>
            </a:extLst>
          </p:cNvPr>
          <p:cNvSpPr>
            <a:spLocks noGrp="1"/>
          </p:cNvSpPr>
          <p:nvPr>
            <p:ph type="title"/>
          </p:nvPr>
        </p:nvSpPr>
        <p:spPr>
          <a:xfrm>
            <a:off x="901368" y="1573323"/>
            <a:ext cx="6069816" cy="2098214"/>
          </a:xfrm>
        </p:spPr>
        <p:txBody>
          <a:bodyPr/>
          <a:lstStyle/>
          <a:p>
            <a:r>
              <a:rPr lang="en-US" dirty="0"/>
              <a:t>DIABETES PREVENTION &amp; MANAGEMENT</a:t>
            </a:r>
            <a:br>
              <a:rPr lang="en-US" dirty="0"/>
            </a:br>
            <a:endParaRPr lang="en-US" dirty="0"/>
          </a:p>
        </p:txBody>
      </p:sp>
      <p:sp>
        <p:nvSpPr>
          <p:cNvPr id="4" name="TextBox 3">
            <a:extLst>
              <a:ext uri="{FF2B5EF4-FFF2-40B4-BE49-F238E27FC236}">
                <a16:creationId xmlns:a16="http://schemas.microsoft.com/office/drawing/2014/main" id="{70E456FB-24FB-BA44-A42E-CB646E74BB96}"/>
              </a:ext>
            </a:extLst>
          </p:cNvPr>
          <p:cNvSpPr txBox="1"/>
          <p:nvPr/>
        </p:nvSpPr>
        <p:spPr>
          <a:xfrm>
            <a:off x="2125362" y="1235676"/>
            <a:ext cx="0" cy="0"/>
          </a:xfrm>
          <a:prstGeom prst="rect">
            <a:avLst/>
          </a:prstGeom>
        </p:spPr>
        <p:txBody>
          <a:bodyPr vert="horz" wrap="none" lIns="91440" tIns="45720" rIns="91440" bIns="45720" rtlCol="0">
            <a:normAutofit fontScale="25000" lnSpcReduction="20000"/>
          </a:bodyPr>
          <a:lstStyle/>
          <a:p>
            <a:endParaRPr lang="en-US" sz="1800" dirty="0"/>
          </a:p>
        </p:txBody>
      </p:sp>
      <p:sp>
        <p:nvSpPr>
          <p:cNvPr id="5" name="TextBox 4">
            <a:extLst>
              <a:ext uri="{FF2B5EF4-FFF2-40B4-BE49-F238E27FC236}">
                <a16:creationId xmlns:a16="http://schemas.microsoft.com/office/drawing/2014/main" id="{E23A69E2-BB71-BE4E-82E4-72650EA9C99F}"/>
              </a:ext>
            </a:extLst>
          </p:cNvPr>
          <p:cNvSpPr txBox="1"/>
          <p:nvPr/>
        </p:nvSpPr>
        <p:spPr>
          <a:xfrm rot="6019107" flipH="1" flipV="1">
            <a:off x="12421855" y="456209"/>
            <a:ext cx="123869" cy="804869"/>
          </a:xfrm>
          <a:prstGeom prst="rect">
            <a:avLst/>
          </a:prstGeom>
        </p:spPr>
        <p:txBody>
          <a:bodyPr vert="horz" wrap="none" lIns="91440" tIns="45720" rIns="91440" bIns="45720" rtlCol="0">
            <a:normAutofit/>
          </a:bodyPr>
          <a:lstStyle/>
          <a:p>
            <a:endParaRPr lang="en-US" sz="1800" dirty="0"/>
          </a:p>
        </p:txBody>
      </p:sp>
      <p:sp>
        <p:nvSpPr>
          <p:cNvPr id="8" name="TextBox 7">
            <a:extLst>
              <a:ext uri="{FF2B5EF4-FFF2-40B4-BE49-F238E27FC236}">
                <a16:creationId xmlns:a16="http://schemas.microsoft.com/office/drawing/2014/main" id="{F9AD1CCE-1C13-E148-86AA-5C8BDEC77465}"/>
              </a:ext>
            </a:extLst>
          </p:cNvPr>
          <p:cNvSpPr txBox="1"/>
          <p:nvPr/>
        </p:nvSpPr>
        <p:spPr>
          <a:xfrm>
            <a:off x="12165980" y="1103971"/>
            <a:ext cx="0" cy="0"/>
          </a:xfrm>
          <a:prstGeom prst="rect">
            <a:avLst/>
          </a:prstGeom>
        </p:spPr>
        <p:txBody>
          <a:bodyPr vert="horz" wrap="none" lIns="91440" tIns="45720" rIns="91440" bIns="45720" rtlCol="0">
            <a:normAutofit fontScale="25000" lnSpcReduction="20000"/>
          </a:bodyPr>
          <a:lstStyle/>
          <a:p>
            <a:endParaRPr lang="en-US" sz="1800" dirty="0"/>
          </a:p>
        </p:txBody>
      </p:sp>
      <p:sp>
        <p:nvSpPr>
          <p:cNvPr id="9" name="TextBox 8">
            <a:extLst>
              <a:ext uri="{FF2B5EF4-FFF2-40B4-BE49-F238E27FC236}">
                <a16:creationId xmlns:a16="http://schemas.microsoft.com/office/drawing/2014/main" id="{E79BF715-08F1-A34B-A37D-A0FA465A6B70}"/>
              </a:ext>
            </a:extLst>
          </p:cNvPr>
          <p:cNvSpPr txBox="1"/>
          <p:nvPr/>
        </p:nvSpPr>
        <p:spPr>
          <a:xfrm>
            <a:off x="4092498" y="1851102"/>
            <a:ext cx="0" cy="0"/>
          </a:xfrm>
          <a:prstGeom prst="rect">
            <a:avLst/>
          </a:prstGeom>
        </p:spPr>
        <p:txBody>
          <a:bodyPr vert="horz" wrap="none" lIns="91440" tIns="45720" rIns="91440" bIns="45720" rtlCol="0">
            <a:normAutofit fontScale="25000" lnSpcReduction="20000"/>
          </a:bodyPr>
          <a:lstStyle/>
          <a:p>
            <a:endParaRPr lang="en-US" sz="1800" dirty="0"/>
          </a:p>
        </p:txBody>
      </p:sp>
      <p:sp>
        <p:nvSpPr>
          <p:cNvPr id="10" name="TextBox 9">
            <a:extLst>
              <a:ext uri="{FF2B5EF4-FFF2-40B4-BE49-F238E27FC236}">
                <a16:creationId xmlns:a16="http://schemas.microsoft.com/office/drawing/2014/main" id="{AAFD2F2C-F2AD-E64B-9565-782A23C9E483}"/>
              </a:ext>
            </a:extLst>
          </p:cNvPr>
          <p:cNvSpPr txBox="1"/>
          <p:nvPr/>
        </p:nvSpPr>
        <p:spPr>
          <a:xfrm>
            <a:off x="6913756" y="1204332"/>
            <a:ext cx="0" cy="0"/>
          </a:xfrm>
          <a:prstGeom prst="rect">
            <a:avLst/>
          </a:prstGeom>
        </p:spPr>
        <p:txBody>
          <a:bodyPr vert="horz" wrap="none" lIns="91440" tIns="45720" rIns="91440" bIns="45720" rtlCol="0">
            <a:normAutofit fontScale="25000" lnSpcReduction="20000"/>
          </a:bodyPr>
          <a:lstStyle/>
          <a:p>
            <a:endParaRPr lang="en-US" sz="1800" dirty="0"/>
          </a:p>
        </p:txBody>
      </p:sp>
      <p:sp>
        <p:nvSpPr>
          <p:cNvPr id="11" name="TextBox 10">
            <a:extLst>
              <a:ext uri="{FF2B5EF4-FFF2-40B4-BE49-F238E27FC236}">
                <a16:creationId xmlns:a16="http://schemas.microsoft.com/office/drawing/2014/main" id="{46289969-B568-0B4B-B23F-35897F6D05A6}"/>
              </a:ext>
            </a:extLst>
          </p:cNvPr>
          <p:cNvSpPr txBox="1"/>
          <p:nvPr/>
        </p:nvSpPr>
        <p:spPr>
          <a:xfrm>
            <a:off x="10080978" y="45156"/>
            <a:ext cx="0" cy="0"/>
          </a:xfrm>
          <a:prstGeom prst="rect">
            <a:avLst/>
          </a:prstGeom>
        </p:spPr>
        <p:txBody>
          <a:bodyPr vert="horz" wrap="none" lIns="91440" tIns="45720" rIns="91440" bIns="45720" rtlCol="0">
            <a:normAutofit fontScale="25000" lnSpcReduction="20000"/>
          </a:bodyPr>
          <a:lstStyle/>
          <a:p>
            <a:endParaRPr lang="en-US" sz="1800" dirty="0"/>
          </a:p>
        </p:txBody>
      </p:sp>
      <p:sp>
        <p:nvSpPr>
          <p:cNvPr id="12" name="TextBox 11">
            <a:extLst>
              <a:ext uri="{FF2B5EF4-FFF2-40B4-BE49-F238E27FC236}">
                <a16:creationId xmlns:a16="http://schemas.microsoft.com/office/drawing/2014/main" id="{953608F5-CB05-BB44-9388-BE43426AB11D}"/>
              </a:ext>
            </a:extLst>
          </p:cNvPr>
          <p:cNvSpPr txBox="1"/>
          <p:nvPr/>
        </p:nvSpPr>
        <p:spPr>
          <a:xfrm>
            <a:off x="11921067" y="2393244"/>
            <a:ext cx="0" cy="0"/>
          </a:xfrm>
          <a:prstGeom prst="rect">
            <a:avLst/>
          </a:prstGeom>
        </p:spPr>
        <p:txBody>
          <a:bodyPr vert="horz" wrap="none" lIns="91440" tIns="45720" rIns="91440" bIns="45720" rtlCol="0">
            <a:normAutofit fontScale="25000" lnSpcReduction="20000"/>
          </a:bodyPr>
          <a:lstStyle/>
          <a:p>
            <a:endParaRPr lang="en-US" sz="1800" dirty="0"/>
          </a:p>
        </p:txBody>
      </p:sp>
      <p:sp>
        <p:nvSpPr>
          <p:cNvPr id="13" name="TextBox 12">
            <a:extLst>
              <a:ext uri="{FF2B5EF4-FFF2-40B4-BE49-F238E27FC236}">
                <a16:creationId xmlns:a16="http://schemas.microsoft.com/office/drawing/2014/main" id="{5F7F3000-63A9-DA46-A0EA-6C902771224A}"/>
              </a:ext>
            </a:extLst>
          </p:cNvPr>
          <p:cNvSpPr txBox="1"/>
          <p:nvPr/>
        </p:nvSpPr>
        <p:spPr>
          <a:xfrm>
            <a:off x="9437511" y="45156"/>
            <a:ext cx="0" cy="0"/>
          </a:xfrm>
          <a:prstGeom prst="rect">
            <a:avLst/>
          </a:prstGeom>
        </p:spPr>
        <p:txBody>
          <a:bodyPr vert="horz" wrap="none" lIns="91440" tIns="45720" rIns="91440" bIns="45720" rtlCol="0">
            <a:normAutofit fontScale="25000" lnSpcReduction="20000"/>
          </a:bodyPr>
          <a:lstStyle/>
          <a:p>
            <a:endParaRPr lang="en-US" sz="1800" dirty="0"/>
          </a:p>
        </p:txBody>
      </p:sp>
      <p:sp>
        <p:nvSpPr>
          <p:cNvPr id="14" name="TextBox 13">
            <a:extLst>
              <a:ext uri="{FF2B5EF4-FFF2-40B4-BE49-F238E27FC236}">
                <a16:creationId xmlns:a16="http://schemas.microsoft.com/office/drawing/2014/main" id="{58187988-C995-6C41-9888-F8388349A6D4}"/>
              </a:ext>
            </a:extLst>
          </p:cNvPr>
          <p:cNvSpPr txBox="1"/>
          <p:nvPr/>
        </p:nvSpPr>
        <p:spPr>
          <a:xfrm>
            <a:off x="10989733" y="67733"/>
            <a:ext cx="0" cy="0"/>
          </a:xfrm>
          <a:prstGeom prst="rect">
            <a:avLst/>
          </a:prstGeom>
        </p:spPr>
        <p:txBody>
          <a:bodyPr vert="horz" wrap="none" lIns="91440" tIns="45720" rIns="91440" bIns="45720" rtlCol="0">
            <a:normAutofit fontScale="25000" lnSpcReduction="20000"/>
          </a:bodyPr>
          <a:lstStyle/>
          <a:p>
            <a:endParaRPr lang="en-US" sz="1800" dirty="0"/>
          </a:p>
        </p:txBody>
      </p:sp>
      <p:sp>
        <p:nvSpPr>
          <p:cNvPr id="15" name="TextBox 14">
            <a:extLst>
              <a:ext uri="{FF2B5EF4-FFF2-40B4-BE49-F238E27FC236}">
                <a16:creationId xmlns:a16="http://schemas.microsoft.com/office/drawing/2014/main" id="{D6E49365-5833-B948-A120-B28F948E3953}"/>
              </a:ext>
            </a:extLst>
          </p:cNvPr>
          <p:cNvSpPr txBox="1"/>
          <p:nvPr/>
        </p:nvSpPr>
        <p:spPr>
          <a:xfrm>
            <a:off x="10549467" y="2353733"/>
            <a:ext cx="0" cy="0"/>
          </a:xfrm>
          <a:prstGeom prst="rect">
            <a:avLst/>
          </a:prstGeom>
        </p:spPr>
        <p:txBody>
          <a:bodyPr vert="horz" wrap="none" lIns="91440" tIns="45720" rIns="91440" bIns="45720" rtlCol="0">
            <a:normAutofit fontScale="25000" lnSpcReduction="20000"/>
          </a:bodyPr>
          <a:lstStyle/>
          <a:p>
            <a:endParaRPr lang="en-US" sz="1800" dirty="0"/>
          </a:p>
        </p:txBody>
      </p:sp>
      <p:sp>
        <p:nvSpPr>
          <p:cNvPr id="6" name="TextBox 5">
            <a:extLst>
              <a:ext uri="{FF2B5EF4-FFF2-40B4-BE49-F238E27FC236}">
                <a16:creationId xmlns:a16="http://schemas.microsoft.com/office/drawing/2014/main" id="{FF581133-E028-764F-A344-F139FAF846DF}"/>
              </a:ext>
            </a:extLst>
          </p:cNvPr>
          <p:cNvSpPr txBox="1"/>
          <p:nvPr/>
        </p:nvSpPr>
        <p:spPr>
          <a:xfrm>
            <a:off x="-90535" y="488887"/>
            <a:ext cx="0" cy="0"/>
          </a:xfrm>
          <a:prstGeom prst="rect">
            <a:avLst/>
          </a:prstGeom>
        </p:spPr>
        <p:txBody>
          <a:bodyPr vert="horz" wrap="none" lIns="91440" tIns="45720" rIns="91440" bIns="45720" rtlCol="0">
            <a:normAutofit fontScale="25000" lnSpcReduction="20000"/>
          </a:bodyPr>
          <a:lstStyle/>
          <a:p>
            <a:endParaRPr lang="en-US" sz="1800" dirty="0"/>
          </a:p>
        </p:txBody>
      </p:sp>
      <p:sp>
        <p:nvSpPr>
          <p:cNvPr id="16" name="Title 1">
            <a:extLst>
              <a:ext uri="{FF2B5EF4-FFF2-40B4-BE49-F238E27FC236}">
                <a16:creationId xmlns:a16="http://schemas.microsoft.com/office/drawing/2014/main" id="{19B65727-F0D2-B347-A4B7-FA84B2DF5F79}"/>
              </a:ext>
            </a:extLst>
          </p:cNvPr>
          <p:cNvSpPr txBox="1">
            <a:spLocks/>
          </p:cNvSpPr>
          <p:nvPr/>
        </p:nvSpPr>
        <p:spPr>
          <a:xfrm>
            <a:off x="1679707" y="914751"/>
            <a:ext cx="6649906" cy="24277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6000" b="1" i="0" kern="1200" spc="0" baseline="0">
                <a:solidFill>
                  <a:schemeClr val="bg1"/>
                </a:solidFill>
                <a:latin typeface="Arial Bold" charset="0"/>
                <a:ea typeface="Arial Bold" charset="0"/>
                <a:cs typeface="Arial Bold" charset="0"/>
              </a:defRPr>
            </a:lvl1pPr>
          </a:lstStyle>
          <a:p>
            <a:endParaRPr lang="en-US" dirty="0"/>
          </a:p>
        </p:txBody>
      </p:sp>
      <p:pic>
        <p:nvPicPr>
          <p:cNvPr id="17" name="Picture 16">
            <a:extLst>
              <a:ext uri="{FF2B5EF4-FFF2-40B4-BE49-F238E27FC236}">
                <a16:creationId xmlns:a16="http://schemas.microsoft.com/office/drawing/2014/main" id="{66C2B6CA-7C9A-394A-A087-A9C50F63D953}"/>
              </a:ext>
            </a:extLst>
          </p:cNvPr>
          <p:cNvPicPr>
            <a:picLocks noChangeAspect="1"/>
          </p:cNvPicPr>
          <p:nvPr/>
        </p:nvPicPr>
        <p:blipFill>
          <a:blip r:embed="rId3"/>
          <a:stretch>
            <a:fillRect/>
          </a:stretch>
        </p:blipFill>
        <p:spPr>
          <a:xfrm>
            <a:off x="982265" y="4492814"/>
            <a:ext cx="3696696" cy="821489"/>
          </a:xfrm>
          <a:prstGeom prst="rect">
            <a:avLst/>
          </a:prstGeom>
        </p:spPr>
      </p:pic>
      <p:pic>
        <p:nvPicPr>
          <p:cNvPr id="18" name="Graphic 17">
            <a:extLst>
              <a:ext uri="{FF2B5EF4-FFF2-40B4-BE49-F238E27FC236}">
                <a16:creationId xmlns:a16="http://schemas.microsoft.com/office/drawing/2014/main" id="{1B600991-EA98-0448-A83D-31BFE1BB89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67639" y="5995686"/>
            <a:ext cx="862314" cy="862314"/>
          </a:xfrm>
          <a:prstGeom prst="rect">
            <a:avLst/>
          </a:prstGeom>
        </p:spPr>
      </p:pic>
    </p:spTree>
    <p:extLst>
      <p:ext uri="{BB962C8B-B14F-4D97-AF65-F5344CB8AC3E}">
        <p14:creationId xmlns:p14="http://schemas.microsoft.com/office/powerpoint/2010/main" val="53642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548639" y="196770"/>
            <a:ext cx="6106803" cy="1120775"/>
          </a:xfrm>
        </p:spPr>
        <p:txBody>
          <a:bodyPr/>
          <a:lstStyle/>
          <a:p>
            <a:r>
              <a:rPr lang="en-US" dirty="0"/>
              <a:t>WHY IS BLOOD SUGAR IMPORTANT?</a:t>
            </a: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21" name="Content Placeholder 12">
            <a:extLst>
              <a:ext uri="{FF2B5EF4-FFF2-40B4-BE49-F238E27FC236}">
                <a16:creationId xmlns:a16="http://schemas.microsoft.com/office/drawing/2014/main" id="{F80DD45B-01FB-824D-96A0-249B5C5E6CE0}"/>
              </a:ext>
            </a:extLst>
          </p:cNvPr>
          <p:cNvSpPr txBox="1">
            <a:spLocks/>
          </p:cNvSpPr>
          <p:nvPr/>
        </p:nvSpPr>
        <p:spPr>
          <a:xfrm>
            <a:off x="549274" y="1690809"/>
            <a:ext cx="6071445" cy="3529374"/>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Font typeface="System Font Regular"/>
              <a:buNone/>
            </a:pPr>
            <a:r>
              <a:rPr lang="en-US" sz="2400" dirty="0"/>
              <a:t>Sugar in the blood comes from the foods that we eat. </a:t>
            </a:r>
          </a:p>
          <a:p>
            <a:pPr marL="0" indent="0">
              <a:lnSpc>
                <a:spcPct val="110000"/>
              </a:lnSpc>
              <a:buFont typeface="System Font Regular"/>
              <a:buNone/>
            </a:pPr>
            <a:r>
              <a:rPr lang="en-US" sz="2400" dirty="0"/>
              <a:t>This is also called </a:t>
            </a:r>
            <a:r>
              <a:rPr lang="en-US" sz="2400" b="1" dirty="0">
                <a:solidFill>
                  <a:schemeClr val="accent1"/>
                </a:solidFill>
              </a:rPr>
              <a:t>blood</a:t>
            </a:r>
            <a:r>
              <a:rPr lang="en-US" sz="2400" dirty="0"/>
              <a:t> </a:t>
            </a:r>
            <a:r>
              <a:rPr lang="en-US" sz="2400" b="1" dirty="0">
                <a:solidFill>
                  <a:schemeClr val="accent1"/>
                </a:solidFill>
              </a:rPr>
              <a:t>glucose</a:t>
            </a:r>
            <a:r>
              <a:rPr lang="en-US" sz="2400" dirty="0"/>
              <a:t>.</a:t>
            </a:r>
          </a:p>
          <a:p>
            <a:pPr marL="0" indent="0">
              <a:lnSpc>
                <a:spcPct val="110000"/>
              </a:lnSpc>
              <a:buFont typeface="System Font Regular"/>
              <a:buNone/>
            </a:pPr>
            <a:r>
              <a:rPr lang="en-US" sz="2400" b="1" dirty="0">
                <a:solidFill>
                  <a:schemeClr val="accent1"/>
                </a:solidFill>
              </a:rPr>
              <a:t>Insulin</a:t>
            </a:r>
            <a:r>
              <a:rPr lang="en-US" sz="2400" dirty="0"/>
              <a:t>, an important hormone made by the pancreas, </a:t>
            </a:r>
            <a:r>
              <a:rPr lang="en-US" sz="2400" dirty="0">
                <a:solidFill>
                  <a:schemeClr val="tx2"/>
                </a:solidFill>
              </a:rPr>
              <a:t>allows</a:t>
            </a:r>
            <a:r>
              <a:rPr lang="en-US" sz="2400" dirty="0"/>
              <a:t> sugar from food to turn into energy for your cells.</a:t>
            </a:r>
          </a:p>
        </p:txBody>
      </p:sp>
      <p:pic>
        <p:nvPicPr>
          <p:cNvPr id="10" name="Picture 9">
            <a:extLst>
              <a:ext uri="{FF2B5EF4-FFF2-40B4-BE49-F238E27FC236}">
                <a16:creationId xmlns:a16="http://schemas.microsoft.com/office/drawing/2014/main" id="{A3DB008C-CA74-E74B-9234-4D2415064ED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9999"/>
          <a:stretch/>
        </p:blipFill>
        <p:spPr>
          <a:xfrm>
            <a:off x="7298080" y="1"/>
            <a:ext cx="4893918" cy="5486399"/>
          </a:xfrm>
          <a:prstGeom prst="rect">
            <a:avLst/>
          </a:prstGeom>
        </p:spPr>
      </p:pic>
      <p:sp>
        <p:nvSpPr>
          <p:cNvPr id="3" name="Slide Number Placeholder 2">
            <a:extLst>
              <a:ext uri="{FF2B5EF4-FFF2-40B4-BE49-F238E27FC236}">
                <a16:creationId xmlns:a16="http://schemas.microsoft.com/office/drawing/2014/main" id="{84A7041B-C6FE-4146-98D5-00AF459FBF7A}"/>
              </a:ext>
            </a:extLst>
          </p:cNvPr>
          <p:cNvSpPr>
            <a:spLocks noGrp="1"/>
          </p:cNvSpPr>
          <p:nvPr>
            <p:ph type="sldNum" sz="quarter" idx="10"/>
          </p:nvPr>
        </p:nvSpPr>
        <p:spPr/>
        <p:txBody>
          <a:bodyPr/>
          <a:lstStyle/>
          <a:p>
            <a:fld id="{F5984A2A-D4CD-8444-829C-1852D1C0662C}" type="slidenum">
              <a:rPr lang="en-US" smtClean="0"/>
              <a:t>10</a:t>
            </a:fld>
            <a:endParaRPr lang="en-US"/>
          </a:p>
        </p:txBody>
      </p:sp>
    </p:spTree>
    <p:extLst>
      <p:ext uri="{BB962C8B-B14F-4D97-AF65-F5344CB8AC3E}">
        <p14:creationId xmlns:p14="http://schemas.microsoft.com/office/powerpoint/2010/main" val="284117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10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wipe(left)">
                                      <p:cBhvr>
                                        <p:cTn id="12" dur="1000"/>
                                        <p:tgtEl>
                                          <p:spTgt spid="21">
                                            <p:txEl>
                                              <p:pRg st="1" end="1"/>
                                            </p:txEl>
                                          </p:spTgt>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1">
                                            <p:txEl>
                                              <p:pRg st="2" end="2"/>
                                            </p:txEl>
                                          </p:spTgt>
                                        </p:tgtEl>
                                        <p:attrNameLst>
                                          <p:attrName>style.visibility</p:attrName>
                                        </p:attrNameLst>
                                      </p:cBhvr>
                                      <p:to>
                                        <p:strVal val="visible"/>
                                      </p:to>
                                    </p:set>
                                    <p:animEffect transition="in" filter="wipe(left)">
                                      <p:cBhvr>
                                        <p:cTn id="16" dur="10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F8F1A9-876F-8445-BEE4-F7EFEED074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70821" y="0"/>
            <a:ext cx="5222861" cy="6858000"/>
          </a:xfrm>
          <a:prstGeom prst="rect">
            <a:avLst/>
          </a:prstGeom>
        </p:spPr>
      </p:pic>
      <p:sp>
        <p:nvSpPr>
          <p:cNvPr id="8" name="Slide Number Placeholder 7">
            <a:extLst>
              <a:ext uri="{FF2B5EF4-FFF2-40B4-BE49-F238E27FC236}">
                <a16:creationId xmlns:a16="http://schemas.microsoft.com/office/drawing/2014/main" id="{FE2A0600-8461-AF46-B743-1BF9D071548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sp>
        <p:nvSpPr>
          <p:cNvPr id="13" name="Content Placeholder 12">
            <a:extLst>
              <a:ext uri="{FF2B5EF4-FFF2-40B4-BE49-F238E27FC236}">
                <a16:creationId xmlns:a16="http://schemas.microsoft.com/office/drawing/2014/main" id="{85B4850C-C1C0-0547-8C42-D63ADBF6D6BD}"/>
              </a:ext>
            </a:extLst>
          </p:cNvPr>
          <p:cNvSpPr>
            <a:spLocks noGrp="1"/>
          </p:cNvSpPr>
          <p:nvPr>
            <p:ph idx="4294967295"/>
          </p:nvPr>
        </p:nvSpPr>
        <p:spPr>
          <a:xfrm>
            <a:off x="1293879" y="1742274"/>
            <a:ext cx="4241289" cy="3687416"/>
          </a:xfrm>
        </p:spPr>
        <p:txBody>
          <a:bodyPr/>
          <a:lstStyle/>
          <a:p>
            <a:pPr marL="0" indent="0">
              <a:lnSpc>
                <a:spcPct val="110000"/>
              </a:lnSpc>
              <a:buNone/>
            </a:pPr>
            <a:r>
              <a:rPr lang="en-US" sz="2400" dirty="0"/>
              <a:t>Expectant mothers can get a </a:t>
            </a:r>
            <a:r>
              <a:rPr lang="en-US" sz="2400" b="1" dirty="0">
                <a:solidFill>
                  <a:schemeClr val="accent1"/>
                </a:solidFill>
              </a:rPr>
              <a:t>free</a:t>
            </a:r>
            <a:r>
              <a:rPr lang="en-US" sz="2400" b="1" dirty="0"/>
              <a:t> </a:t>
            </a:r>
            <a:r>
              <a:rPr lang="en-US" sz="2400" b="1" dirty="0">
                <a:solidFill>
                  <a:schemeClr val="accent1"/>
                </a:solidFill>
              </a:rPr>
              <a:t>Pregnancy Care Box </a:t>
            </a:r>
            <a:r>
              <a:rPr lang="en-US" sz="2400" dirty="0"/>
              <a:t>and earn </a:t>
            </a:r>
            <a:r>
              <a:rPr lang="en-US" sz="2400" b="1" dirty="0">
                <a:solidFill>
                  <a:schemeClr val="accent1"/>
                </a:solidFill>
              </a:rPr>
              <a:t>$75 </a:t>
            </a:r>
            <a:r>
              <a:rPr lang="en-US" sz="2400" dirty="0"/>
              <a:t>for visiting their doctor during the first trimester of pregnancy.</a:t>
            </a:r>
            <a:endParaRPr lang="en-US" sz="2400" b="1" dirty="0"/>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36EF0C80-8A80-7947-8F75-66DFD7FDB061}"/>
              </a:ext>
            </a:extLst>
          </p:cNvPr>
          <p:cNvGrpSpPr/>
          <p:nvPr/>
        </p:nvGrpSpPr>
        <p:grpSpPr>
          <a:xfrm>
            <a:off x="0" y="0"/>
            <a:ext cx="741195" cy="6858000"/>
            <a:chOff x="-2" y="0"/>
            <a:chExt cx="741195" cy="6858000"/>
          </a:xfrm>
        </p:grpSpPr>
        <p:sp>
          <p:nvSpPr>
            <p:cNvPr id="15" name="Rectangle 14">
              <a:extLst>
                <a:ext uri="{FF2B5EF4-FFF2-40B4-BE49-F238E27FC236}">
                  <a16:creationId xmlns:a16="http://schemas.microsoft.com/office/drawing/2014/main" id="{FFA5CB33-0DB9-6E44-BD70-155F6B6DD47B}"/>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BF5DF284-9CC4-6449-835E-3561BD03AE7F}"/>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7" name="Title 1">
            <a:extLst>
              <a:ext uri="{FF2B5EF4-FFF2-40B4-BE49-F238E27FC236}">
                <a16:creationId xmlns:a16="http://schemas.microsoft.com/office/drawing/2014/main" id="{D2398461-AA86-A245-A1A2-62EECCAF5138}"/>
              </a:ext>
            </a:extLst>
          </p:cNvPr>
          <p:cNvSpPr>
            <a:spLocks noGrp="1"/>
          </p:cNvSpPr>
          <p:nvPr>
            <p:ph type="title"/>
          </p:nvPr>
        </p:nvSpPr>
        <p:spPr>
          <a:xfrm>
            <a:off x="1277814" y="3"/>
            <a:ext cx="6131980" cy="1435260"/>
          </a:xfrm>
        </p:spPr>
        <p:txBody>
          <a:bodyPr/>
          <a:lstStyle/>
          <a:p>
            <a:r>
              <a:rPr lang="en-US" dirty="0"/>
              <a:t>PREGNANCY CARE INCENTIVE PROGRAM</a:t>
            </a:r>
          </a:p>
        </p:txBody>
      </p:sp>
      <p:cxnSp>
        <p:nvCxnSpPr>
          <p:cNvPr id="18" name="Straight Connector 17">
            <a:extLst>
              <a:ext uri="{FF2B5EF4-FFF2-40B4-BE49-F238E27FC236}">
                <a16:creationId xmlns:a16="http://schemas.microsoft.com/office/drawing/2014/main" id="{215C2F83-8FA2-FB41-830F-FC43742F3203}"/>
              </a:ext>
            </a:extLst>
          </p:cNvPr>
          <p:cNvCxnSpPr>
            <a:cxnSpLocks/>
          </p:cNvCxnSpPr>
          <p:nvPr/>
        </p:nvCxnSpPr>
        <p:spPr>
          <a:xfrm>
            <a:off x="1392114" y="1288749"/>
            <a:ext cx="5578707" cy="0"/>
          </a:xfrm>
          <a:prstGeom prst="line">
            <a:avLst/>
          </a:prstGeom>
          <a:ln>
            <a:solidFill>
              <a:srgbClr val="00335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31E4BE0-A735-6149-82CA-8524B0DF8B86}"/>
              </a:ext>
            </a:extLst>
          </p:cNvPr>
          <p:cNvSpPr txBox="1"/>
          <p:nvPr/>
        </p:nvSpPr>
        <p:spPr>
          <a:xfrm>
            <a:off x="3004457" y="5769429"/>
            <a:ext cx="0" cy="0"/>
          </a:xfrm>
          <a:prstGeom prst="rect">
            <a:avLst/>
          </a:prstGeom>
        </p:spPr>
        <p:txBody>
          <a:bodyPr vert="horz" wrap="none" lIns="91440" tIns="45720" rIns="91440" bIns="45720" rtlCol="0">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77303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1277813" y="3"/>
            <a:ext cx="9876677" cy="1435260"/>
          </a:xfrm>
        </p:spPr>
        <p:txBody>
          <a:bodyPr/>
          <a:lstStyle/>
          <a:p>
            <a:r>
              <a:rPr lang="en-US" dirty="0"/>
              <a:t>DIABETES MANAGEMENT </a:t>
            </a:r>
            <a:br>
              <a:rPr lang="en-US" dirty="0"/>
            </a:br>
            <a:r>
              <a:rPr lang="en-US" dirty="0"/>
              <a:t>INCENTIVE PROGRAM</a:t>
            </a:r>
          </a:p>
        </p:txBody>
      </p:sp>
      <p:sp>
        <p:nvSpPr>
          <p:cNvPr id="8" name="Slide Number Placeholder 7">
            <a:extLst>
              <a:ext uri="{FF2B5EF4-FFF2-40B4-BE49-F238E27FC236}">
                <a16:creationId xmlns:a16="http://schemas.microsoft.com/office/drawing/2014/main" id="{FE2A0600-8461-AF46-B743-1BF9D071548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cxnSp>
        <p:nvCxnSpPr>
          <p:cNvPr id="32" name="Straight Connector 31">
            <a:extLst>
              <a:ext uri="{FF2B5EF4-FFF2-40B4-BE49-F238E27FC236}">
                <a16:creationId xmlns:a16="http://schemas.microsoft.com/office/drawing/2014/main" id="{FCDF89A3-10AC-D245-B619-46D96888774F}"/>
              </a:ext>
            </a:extLst>
          </p:cNvPr>
          <p:cNvCxnSpPr>
            <a:cxnSpLocks/>
          </p:cNvCxnSpPr>
          <p:nvPr/>
        </p:nvCxnSpPr>
        <p:spPr>
          <a:xfrm>
            <a:off x="1392114" y="1209921"/>
            <a:ext cx="9604243" cy="0"/>
          </a:xfrm>
          <a:prstGeom prst="line">
            <a:avLst/>
          </a:prstGeom>
          <a:ln>
            <a:solidFill>
              <a:srgbClr val="00335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36EF0C80-8A80-7947-8F75-66DFD7FDB061}"/>
              </a:ext>
            </a:extLst>
          </p:cNvPr>
          <p:cNvGrpSpPr/>
          <p:nvPr/>
        </p:nvGrpSpPr>
        <p:grpSpPr>
          <a:xfrm>
            <a:off x="0" y="0"/>
            <a:ext cx="741195" cy="6858000"/>
            <a:chOff x="-2" y="0"/>
            <a:chExt cx="741195" cy="6858000"/>
          </a:xfrm>
        </p:grpSpPr>
        <p:sp>
          <p:nvSpPr>
            <p:cNvPr id="15" name="Rectangle 14">
              <a:extLst>
                <a:ext uri="{FF2B5EF4-FFF2-40B4-BE49-F238E27FC236}">
                  <a16:creationId xmlns:a16="http://schemas.microsoft.com/office/drawing/2014/main" id="{FFA5CB33-0DB9-6E44-BD70-155F6B6DD47B}"/>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BF5DF284-9CC4-6449-835E-3561BD03AE7F}"/>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1" name="Content Placeholder 12">
            <a:extLst>
              <a:ext uri="{FF2B5EF4-FFF2-40B4-BE49-F238E27FC236}">
                <a16:creationId xmlns:a16="http://schemas.microsoft.com/office/drawing/2014/main" id="{F80DD45B-01FB-824D-96A0-249B5C5E6CE0}"/>
              </a:ext>
            </a:extLst>
          </p:cNvPr>
          <p:cNvSpPr txBox="1">
            <a:spLocks/>
          </p:cNvSpPr>
          <p:nvPr/>
        </p:nvSpPr>
        <p:spPr>
          <a:xfrm>
            <a:off x="1392114" y="1746759"/>
            <a:ext cx="8567432" cy="3901320"/>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0000"/>
              </a:lnSpc>
              <a:spcBef>
                <a:spcPts val="0"/>
              </a:spcBef>
              <a:spcAft>
                <a:spcPts val="1400"/>
              </a:spcAft>
              <a:buClr>
                <a:srgbClr val="AA272F"/>
              </a:buClr>
              <a:buSzPct val="130000"/>
              <a:buFont typeface="System Font Regular"/>
              <a:buNone/>
              <a:tabLst/>
              <a:defRPr/>
            </a:pPr>
            <a:r>
              <a:rPr kumimoji="0" lang="en-US" sz="2800" b="0" i="0" u="none" strike="noStrike" kern="1200" cap="none" spc="0" normalizeH="0" baseline="0" noProof="0" dirty="0">
                <a:ln>
                  <a:noFill/>
                </a:ln>
                <a:solidFill>
                  <a:srgbClr val="002F54"/>
                </a:solidFill>
                <a:effectLst/>
                <a:uLnTx/>
                <a:uFillTx/>
                <a:latin typeface="Arial Regular" charset="0"/>
              </a:rPr>
              <a:t>You can earn up to </a:t>
            </a:r>
          </a:p>
          <a:p>
            <a:pPr marL="0" marR="0" lvl="0" indent="0" algn="l" defTabSz="685800" rtl="0" eaLnBrk="1" fontAlgn="auto" latinLnBrk="0" hangingPunct="1">
              <a:lnSpc>
                <a:spcPct val="110000"/>
              </a:lnSpc>
              <a:spcBef>
                <a:spcPts val="0"/>
              </a:spcBef>
              <a:spcAft>
                <a:spcPts val="1400"/>
              </a:spcAft>
              <a:buClr>
                <a:srgbClr val="AA272F"/>
              </a:buClr>
              <a:buSzPct val="130000"/>
              <a:buFont typeface="System Font Regular"/>
              <a:buNone/>
              <a:tabLst/>
              <a:defRPr/>
            </a:pPr>
            <a:r>
              <a:rPr kumimoji="0" lang="en-US" sz="8000" b="1" i="0" u="none" strike="noStrike" kern="1200" cap="none" spc="0" normalizeH="0" baseline="0" noProof="0" dirty="0">
                <a:ln>
                  <a:noFill/>
                </a:ln>
                <a:solidFill>
                  <a:srgbClr val="002F54"/>
                </a:solidFill>
                <a:effectLst/>
                <a:uLnTx/>
                <a:uFillTx/>
                <a:latin typeface="Arial Regular" charset="0"/>
              </a:rPr>
              <a:t>$100 </a:t>
            </a:r>
          </a:p>
          <a:p>
            <a:pPr marL="0" marR="0" lvl="0" indent="0" algn="l" defTabSz="685800" rtl="0" eaLnBrk="1" fontAlgn="auto" latinLnBrk="0" hangingPunct="1">
              <a:lnSpc>
                <a:spcPct val="90000"/>
              </a:lnSpc>
              <a:spcBef>
                <a:spcPts val="600"/>
              </a:spcBef>
              <a:spcAft>
                <a:spcPts val="600"/>
              </a:spcAft>
              <a:buClr>
                <a:srgbClr val="AA272F"/>
              </a:buClr>
              <a:buSzPct val="130000"/>
              <a:buFont typeface="System Font Regular"/>
              <a:buNone/>
              <a:tabLst/>
              <a:defRPr/>
            </a:pPr>
            <a:r>
              <a:rPr kumimoji="0" lang="en-US" sz="2800" b="0" i="0" u="none" strike="noStrike" kern="1200" cap="none" spc="0" normalizeH="0" baseline="0" noProof="0" dirty="0">
                <a:ln>
                  <a:noFill/>
                </a:ln>
                <a:solidFill>
                  <a:srgbClr val="002F54"/>
                </a:solidFill>
                <a:effectLst/>
                <a:uLnTx/>
                <a:uFillTx/>
                <a:latin typeface="Arial Regular" charset="0"/>
              </a:rPr>
              <a:t>for taking steps to keep your A1c levels </a:t>
            </a:r>
            <a:br>
              <a:rPr kumimoji="0" lang="en-US" sz="2800" b="0" i="0" u="none" strike="noStrike" kern="1200" cap="none" spc="0" normalizeH="0" baseline="0" noProof="0" dirty="0">
                <a:ln>
                  <a:noFill/>
                </a:ln>
                <a:solidFill>
                  <a:srgbClr val="002F54"/>
                </a:solidFill>
                <a:effectLst/>
                <a:uLnTx/>
                <a:uFillTx/>
                <a:latin typeface="Arial Regular" charset="0"/>
              </a:rPr>
            </a:br>
            <a:r>
              <a:rPr kumimoji="0" lang="en-US" sz="2800" b="0" i="0" u="none" strike="noStrike" kern="1200" cap="none" spc="0" normalizeH="0" baseline="0" noProof="0" dirty="0">
                <a:ln>
                  <a:noFill/>
                </a:ln>
                <a:solidFill>
                  <a:srgbClr val="002F54"/>
                </a:solidFill>
                <a:effectLst/>
                <a:uLnTx/>
                <a:uFillTx/>
                <a:latin typeface="Arial Regular" charset="0"/>
              </a:rPr>
              <a:t>under control.</a:t>
            </a:r>
          </a:p>
        </p:txBody>
      </p:sp>
      <p:pic>
        <p:nvPicPr>
          <p:cNvPr id="12" name="Graphic 11">
            <a:extLst>
              <a:ext uri="{FF2B5EF4-FFF2-40B4-BE49-F238E27FC236}">
                <a16:creationId xmlns:a16="http://schemas.microsoft.com/office/drawing/2014/main" id="{F8908598-74B6-6042-88DB-7C844C1D22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47373" y="1801123"/>
            <a:ext cx="5064081" cy="5064081"/>
          </a:xfrm>
          <a:prstGeom prst="rect">
            <a:avLst/>
          </a:prstGeom>
        </p:spPr>
      </p:pic>
    </p:spTree>
    <p:extLst>
      <p:ext uri="{BB962C8B-B14F-4D97-AF65-F5344CB8AC3E}">
        <p14:creationId xmlns:p14="http://schemas.microsoft.com/office/powerpoint/2010/main" val="123747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1000"/>
                                        <p:tgtEl>
                                          <p:spTgt spid="21">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animEffect transition="in" filter="wipe(left)">
                                      <p:cBhvr>
                                        <p:cTn id="11" dur="10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9401CCFF-9BFD-B74D-8012-EB8381BC553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sp>
        <p:nvSpPr>
          <p:cNvPr id="43" name="Content Placeholder 12">
            <a:extLst>
              <a:ext uri="{FF2B5EF4-FFF2-40B4-BE49-F238E27FC236}">
                <a16:creationId xmlns:a16="http://schemas.microsoft.com/office/drawing/2014/main" id="{E85B9874-3DFC-9E45-A4CF-CB04DA12DF05}"/>
              </a:ext>
            </a:extLst>
          </p:cNvPr>
          <p:cNvSpPr txBox="1">
            <a:spLocks/>
          </p:cNvSpPr>
          <p:nvPr/>
        </p:nvSpPr>
        <p:spPr>
          <a:xfrm>
            <a:off x="1286605" y="1579418"/>
            <a:ext cx="9867886" cy="1822043"/>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1800"/>
              </a:spcAft>
              <a:buClr>
                <a:srgbClr val="AA272F"/>
              </a:buClr>
              <a:buSzPct val="80000"/>
              <a:buFont typeface="System Font Regular"/>
              <a:buNone/>
              <a:tabLst/>
              <a:defRPr/>
            </a:pPr>
            <a:r>
              <a:rPr kumimoji="0" lang="en-US" sz="2800" b="0" i="0" u="none" strike="noStrike" kern="1200" cap="none" spc="0" normalizeH="0" baseline="0" noProof="0" dirty="0">
                <a:ln>
                  <a:noFill/>
                </a:ln>
                <a:solidFill>
                  <a:srgbClr val="002F54"/>
                </a:solidFill>
                <a:effectLst/>
                <a:uLnTx/>
                <a:uFillTx/>
                <a:latin typeface="Arial Regular" charset="0"/>
              </a:rPr>
              <a:t>There are two ways to earn rewards: </a:t>
            </a:r>
          </a:p>
          <a:p>
            <a:pPr marL="0" marR="0" lvl="0" indent="0" algn="l" defTabSz="685800" rtl="0" eaLnBrk="1" fontAlgn="auto" latinLnBrk="0" hangingPunct="1">
              <a:lnSpc>
                <a:spcPct val="90000"/>
              </a:lnSpc>
              <a:spcBef>
                <a:spcPts val="0"/>
              </a:spcBef>
              <a:spcAft>
                <a:spcPts val="1800"/>
              </a:spcAft>
              <a:buClr>
                <a:srgbClr val="AA272F"/>
              </a:buClr>
              <a:buSzPct val="80000"/>
              <a:buFont typeface="System Font Regular"/>
              <a:buNone/>
              <a:tabLst/>
              <a:defRPr/>
            </a:pPr>
            <a:r>
              <a:rPr kumimoji="0" lang="en-US" sz="8000" b="1" i="0" u="none" strike="noStrike" kern="1200" cap="none" spc="0" normalizeH="0" baseline="0" noProof="0" dirty="0">
                <a:ln>
                  <a:noFill/>
                </a:ln>
                <a:solidFill>
                  <a:srgbClr val="002F54"/>
                </a:solidFill>
                <a:effectLst/>
                <a:uLnTx/>
                <a:uFillTx/>
                <a:latin typeface="Arial Regular" charset="0"/>
              </a:rPr>
              <a:t>$25 + </a:t>
            </a:r>
            <a:r>
              <a:rPr kumimoji="0" lang="en-US" sz="8000" b="1" i="0" u="none" strike="noStrike" kern="1200" cap="none" spc="0" normalizeH="0" baseline="0" noProof="0" dirty="0">
                <a:ln>
                  <a:noFill/>
                </a:ln>
                <a:solidFill>
                  <a:srgbClr val="0099CC"/>
                </a:solidFill>
                <a:effectLst/>
                <a:uLnTx/>
                <a:uFillTx/>
                <a:latin typeface="Arial Regular" charset="0"/>
              </a:rPr>
              <a:t>$75 </a:t>
            </a:r>
            <a:r>
              <a:rPr kumimoji="0" lang="en-US" sz="8000" b="1" i="0" u="none" strike="noStrike" kern="1200" cap="none" spc="0" normalizeH="0" baseline="0" noProof="0" dirty="0">
                <a:ln>
                  <a:noFill/>
                </a:ln>
                <a:solidFill>
                  <a:srgbClr val="002F54"/>
                </a:solidFill>
                <a:effectLst/>
                <a:uLnTx/>
                <a:uFillTx/>
                <a:latin typeface="Arial Regular" charset="0"/>
              </a:rPr>
              <a:t>= </a:t>
            </a:r>
            <a:r>
              <a:rPr kumimoji="0" lang="en-US" sz="8000" b="1" i="0" u="none" strike="noStrike" kern="1200" cap="none" spc="0" normalizeH="0" baseline="0" noProof="0" dirty="0">
                <a:ln>
                  <a:noFill/>
                </a:ln>
                <a:solidFill>
                  <a:srgbClr val="AA272F"/>
                </a:solidFill>
                <a:effectLst/>
                <a:uLnTx/>
                <a:uFillTx/>
                <a:latin typeface="Arial Regular" charset="0"/>
              </a:rPr>
              <a:t>$100</a:t>
            </a:r>
            <a:endParaRPr kumimoji="0" lang="en-US" sz="2800" b="0" i="0" u="none" strike="noStrike" kern="1200" cap="none" spc="0" normalizeH="0" baseline="0" noProof="0" dirty="0">
              <a:ln>
                <a:noFill/>
              </a:ln>
              <a:solidFill>
                <a:srgbClr val="AA272F"/>
              </a:solidFill>
              <a:effectLst/>
              <a:uLnTx/>
              <a:uFillTx/>
              <a:latin typeface="Arial Regular" charset="0"/>
            </a:endParaRPr>
          </a:p>
        </p:txBody>
      </p:sp>
      <p:grpSp>
        <p:nvGrpSpPr>
          <p:cNvPr id="15" name="Group 14">
            <a:extLst>
              <a:ext uri="{FF2B5EF4-FFF2-40B4-BE49-F238E27FC236}">
                <a16:creationId xmlns:a16="http://schemas.microsoft.com/office/drawing/2014/main" id="{45611276-12EC-CF4B-AB53-C41F1E8B7B06}"/>
              </a:ext>
            </a:extLst>
          </p:cNvPr>
          <p:cNvGrpSpPr/>
          <p:nvPr/>
        </p:nvGrpSpPr>
        <p:grpSpPr>
          <a:xfrm>
            <a:off x="0" y="0"/>
            <a:ext cx="741195" cy="6858000"/>
            <a:chOff x="-2" y="0"/>
            <a:chExt cx="741195" cy="6858000"/>
          </a:xfrm>
        </p:grpSpPr>
        <p:sp>
          <p:nvSpPr>
            <p:cNvPr id="16" name="Rectangle 15">
              <a:extLst>
                <a:ext uri="{FF2B5EF4-FFF2-40B4-BE49-F238E27FC236}">
                  <a16:creationId xmlns:a16="http://schemas.microsoft.com/office/drawing/2014/main" id="{4CB0D6EF-DE0E-5844-8F22-99098B9B537A}"/>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A84559E9-2F66-5744-8BD2-8BD0E7477254}"/>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9" name="Content Placeholder 12">
            <a:extLst>
              <a:ext uri="{FF2B5EF4-FFF2-40B4-BE49-F238E27FC236}">
                <a16:creationId xmlns:a16="http://schemas.microsoft.com/office/drawing/2014/main" id="{74D93C8A-C7EC-7F45-90EB-27A6F772FEBA}"/>
              </a:ext>
            </a:extLst>
          </p:cNvPr>
          <p:cNvSpPr txBox="1">
            <a:spLocks/>
          </p:cNvSpPr>
          <p:nvPr/>
        </p:nvSpPr>
        <p:spPr>
          <a:xfrm>
            <a:off x="1344058" y="3440539"/>
            <a:ext cx="2591015" cy="1571727"/>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1800"/>
              </a:spcAft>
              <a:buClr>
                <a:srgbClr val="AA272F"/>
              </a:buClr>
              <a:buSzPct val="80000"/>
              <a:buFont typeface="System Font Regular"/>
              <a:buNone/>
              <a:tabLst/>
              <a:defRPr/>
            </a:pPr>
            <a:r>
              <a:rPr kumimoji="0" lang="en-US" sz="2200" b="0" i="0" u="none" strike="noStrike" kern="1200" cap="none" spc="0" normalizeH="0" baseline="0" noProof="0" dirty="0">
                <a:ln>
                  <a:noFill/>
                </a:ln>
                <a:solidFill>
                  <a:srgbClr val="002F54"/>
                </a:solidFill>
                <a:effectLst/>
                <a:uLnTx/>
                <a:uFillTx/>
                <a:latin typeface="Arial Regular" charset="0"/>
              </a:rPr>
              <a:t>Submit your A1c test results from Jan. 1–June 30</a:t>
            </a:r>
          </a:p>
        </p:txBody>
      </p:sp>
      <p:sp>
        <p:nvSpPr>
          <p:cNvPr id="13" name="Content Placeholder 12">
            <a:extLst>
              <a:ext uri="{FF2B5EF4-FFF2-40B4-BE49-F238E27FC236}">
                <a16:creationId xmlns:a16="http://schemas.microsoft.com/office/drawing/2014/main" id="{B107150D-70F3-4547-BC4E-FA526136EF12}"/>
              </a:ext>
            </a:extLst>
          </p:cNvPr>
          <p:cNvSpPr txBox="1">
            <a:spLocks/>
          </p:cNvSpPr>
          <p:nvPr/>
        </p:nvSpPr>
        <p:spPr>
          <a:xfrm>
            <a:off x="4244078" y="3438703"/>
            <a:ext cx="2825180" cy="2995963"/>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1800"/>
              </a:spcAft>
              <a:buClr>
                <a:srgbClr val="AA272F"/>
              </a:buClr>
              <a:buSzPct val="80000"/>
              <a:buFont typeface="System Font Regular"/>
              <a:buNone/>
              <a:tabLst/>
              <a:defRPr/>
            </a:pPr>
            <a:r>
              <a:rPr kumimoji="0" lang="en-US" sz="2200" b="0" i="0" u="none" strike="noStrike" kern="1200" cap="none" spc="0" normalizeH="0" baseline="0" noProof="0" dirty="0">
                <a:ln>
                  <a:noFill/>
                </a:ln>
                <a:solidFill>
                  <a:srgbClr val="002F54"/>
                </a:solidFill>
                <a:effectLst/>
                <a:uLnTx/>
                <a:uFillTx/>
                <a:latin typeface="Arial Regular" charset="0"/>
              </a:rPr>
              <a:t>Submit your A1c test results lower than 8% from July 31–Dec. 31 </a:t>
            </a:r>
            <a:r>
              <a:rPr kumimoji="0" lang="en-US" sz="2200" b="1" i="0" u="none" strike="noStrike" kern="1200" cap="none" spc="0" normalizeH="0" baseline="0" noProof="0" dirty="0">
                <a:ln>
                  <a:noFill/>
                </a:ln>
                <a:solidFill>
                  <a:srgbClr val="002F54"/>
                </a:solidFill>
                <a:effectLst/>
                <a:uLnTx/>
                <a:uFillTx/>
                <a:latin typeface="Arial Regular" charset="0"/>
              </a:rPr>
              <a:t>or</a:t>
            </a:r>
            <a:r>
              <a:rPr kumimoji="0" lang="en-US" sz="2200" b="0" i="0" u="none" strike="noStrike" kern="1200" cap="none" spc="0" normalizeH="0" baseline="0" noProof="0" dirty="0">
                <a:ln>
                  <a:noFill/>
                </a:ln>
                <a:solidFill>
                  <a:srgbClr val="002F54"/>
                </a:solidFill>
                <a:effectLst/>
                <a:uLnTx/>
                <a:uFillTx/>
                <a:latin typeface="Arial Regular" charset="0"/>
              </a:rPr>
              <a:t> attend three nutritional counseling visits</a:t>
            </a:r>
          </a:p>
        </p:txBody>
      </p:sp>
    </p:spTree>
    <p:extLst>
      <p:ext uri="{BB962C8B-B14F-4D97-AF65-F5344CB8AC3E}">
        <p14:creationId xmlns:p14="http://schemas.microsoft.com/office/powerpoint/2010/main" val="808322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wipe(left)">
                                      <p:cBhvr>
                                        <p:cTn id="7" dur="1000"/>
                                        <p:tgtEl>
                                          <p:spTgt spid="43">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3">
                                            <p:txEl>
                                              <p:pRg st="1" end="1"/>
                                            </p:txEl>
                                          </p:spTgt>
                                        </p:tgtEl>
                                        <p:attrNameLst>
                                          <p:attrName>style.visibility</p:attrName>
                                        </p:attrNameLst>
                                      </p:cBhvr>
                                      <p:to>
                                        <p:strVal val="visible"/>
                                      </p:to>
                                    </p:set>
                                    <p:animEffect transition="in" filter="wipe(left)">
                                      <p:cBhvr>
                                        <p:cTn id="11" dur="1000"/>
                                        <p:tgtEl>
                                          <p:spTgt spid="43">
                                            <p:txEl>
                                              <p:pRg st="1" end="1"/>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1000"/>
                                        <p:tgtEl>
                                          <p:spTgt spid="9">
                                            <p:txEl>
                                              <p:pRg st="0" end="0"/>
                                            </p:txEl>
                                          </p:spTgt>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uild="p"/>
      <p:bldP spid="9" grpId="0" build="p"/>
      <p:bldP spid="1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1277813" y="256034"/>
            <a:ext cx="5086411" cy="1435260"/>
          </a:xfrm>
        </p:spPr>
        <p:txBody>
          <a:bodyPr/>
          <a:lstStyle/>
          <a:p>
            <a:r>
              <a:rPr lang="en-US" sz="3600" dirty="0"/>
              <a:t>DIABETES MANAGEMENT PROGRAM</a:t>
            </a:r>
            <a:endParaRPr lang="en-US" baseline="30000" dirty="0"/>
          </a:p>
        </p:txBody>
      </p:sp>
      <p:sp>
        <p:nvSpPr>
          <p:cNvPr id="8" name="Slide Number Placeholder 7">
            <a:extLst>
              <a:ext uri="{FF2B5EF4-FFF2-40B4-BE49-F238E27FC236}">
                <a16:creationId xmlns:a16="http://schemas.microsoft.com/office/drawing/2014/main" id="{FE2A0600-8461-AF46-B743-1BF9D071548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36EF0C80-8A80-7947-8F75-66DFD7FDB061}"/>
              </a:ext>
            </a:extLst>
          </p:cNvPr>
          <p:cNvGrpSpPr/>
          <p:nvPr/>
        </p:nvGrpSpPr>
        <p:grpSpPr>
          <a:xfrm>
            <a:off x="0" y="0"/>
            <a:ext cx="741195" cy="6858000"/>
            <a:chOff x="-2" y="0"/>
            <a:chExt cx="741195" cy="6858000"/>
          </a:xfrm>
        </p:grpSpPr>
        <p:sp>
          <p:nvSpPr>
            <p:cNvPr id="15" name="Rectangle 14">
              <a:extLst>
                <a:ext uri="{FF2B5EF4-FFF2-40B4-BE49-F238E27FC236}">
                  <a16:creationId xmlns:a16="http://schemas.microsoft.com/office/drawing/2014/main" id="{FFA5CB33-0DB9-6E44-BD70-155F6B6DD47B}"/>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BF5DF284-9CC4-6449-835E-3561BD03AE7F}"/>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1" name="Content Placeholder 12">
            <a:extLst>
              <a:ext uri="{FF2B5EF4-FFF2-40B4-BE49-F238E27FC236}">
                <a16:creationId xmlns:a16="http://schemas.microsoft.com/office/drawing/2014/main" id="{F80DD45B-01FB-824D-96A0-249B5C5E6CE0}"/>
              </a:ext>
            </a:extLst>
          </p:cNvPr>
          <p:cNvSpPr txBox="1">
            <a:spLocks/>
          </p:cNvSpPr>
          <p:nvPr/>
        </p:nvSpPr>
        <p:spPr>
          <a:xfrm>
            <a:off x="1392114" y="2298216"/>
            <a:ext cx="5712073" cy="4596168"/>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0000"/>
              </a:lnSpc>
              <a:spcBef>
                <a:spcPts val="600"/>
              </a:spcBef>
              <a:spcAft>
                <a:spcPts val="600"/>
              </a:spcAft>
              <a:buClr>
                <a:srgbClr val="AA272F"/>
              </a:buClr>
              <a:buSzPct val="130000"/>
              <a:buFont typeface="System Font Regular"/>
              <a:buNone/>
              <a:tabLst/>
              <a:defRPr/>
            </a:pPr>
            <a:r>
              <a:rPr kumimoji="0" lang="en-US" sz="2400" b="0" i="0" u="none" strike="noStrike" kern="1200" cap="none" spc="0" normalizeH="0" baseline="0" noProof="0" dirty="0">
                <a:ln>
                  <a:noFill/>
                </a:ln>
                <a:solidFill>
                  <a:srgbClr val="002F54"/>
                </a:solidFill>
                <a:effectLst/>
                <a:uLnTx/>
                <a:uFillTx/>
                <a:latin typeface="Arial Regular" charset="0"/>
              </a:rPr>
              <a:t>This comprehensive, </a:t>
            </a:r>
            <a:r>
              <a:rPr kumimoji="0" lang="en-US" sz="2400" b="1" i="0" u="none" strike="noStrike" kern="1200" cap="none" spc="0" normalizeH="0" baseline="0" noProof="0" dirty="0">
                <a:ln>
                  <a:noFill/>
                </a:ln>
                <a:solidFill>
                  <a:srgbClr val="0099CC"/>
                </a:solidFill>
                <a:effectLst/>
                <a:uLnTx/>
                <a:uFillTx/>
                <a:latin typeface="Arial Regular" charset="0"/>
              </a:rPr>
              <a:t>no-cost</a:t>
            </a:r>
            <a:r>
              <a:rPr kumimoji="0" lang="en-US" sz="2400" b="0" i="0" u="none" strike="noStrike" kern="1200" cap="none" spc="0" normalizeH="0" baseline="0" noProof="0" dirty="0">
                <a:ln>
                  <a:noFill/>
                </a:ln>
                <a:solidFill>
                  <a:srgbClr val="002F54"/>
                </a:solidFill>
                <a:effectLst/>
                <a:uLnTx/>
                <a:uFillTx/>
                <a:latin typeface="Arial Regular" charset="0"/>
              </a:rPr>
              <a:t> diabetes program by </a:t>
            </a:r>
            <a:r>
              <a:rPr kumimoji="0" lang="en-US" sz="2400" b="0" i="0" u="none" strike="noStrike" kern="1200" cap="none" spc="0" normalizeH="0" baseline="0" noProof="0" dirty="0" err="1">
                <a:ln>
                  <a:noFill/>
                </a:ln>
                <a:solidFill>
                  <a:srgbClr val="002F54"/>
                </a:solidFill>
                <a:effectLst/>
                <a:uLnTx/>
                <a:uFillTx/>
                <a:latin typeface="Arial Regular" charset="0"/>
              </a:rPr>
              <a:t>Livongo</a:t>
            </a:r>
            <a:r>
              <a:rPr kumimoji="0" lang="en-US" sz="2400" b="0" i="0" u="none" strike="noStrike" kern="1200" cap="none" spc="0" normalizeH="0" baseline="0" noProof="0" dirty="0">
                <a:ln>
                  <a:noFill/>
                </a:ln>
                <a:solidFill>
                  <a:srgbClr val="002F54"/>
                </a:solidFill>
                <a:effectLst/>
                <a:uLnTx/>
                <a:uFillTx/>
                <a:latin typeface="Arial Regular" charset="0"/>
              </a:rPr>
              <a:t> provides:</a:t>
            </a:r>
          </a:p>
          <a:p>
            <a:pPr marL="346075" marR="0" lvl="0" indent="-346075" algn="l" defTabSz="685800" rtl="0" eaLnBrk="1" fontAlgn="auto" latinLnBrk="0" hangingPunct="1">
              <a:lnSpc>
                <a:spcPct val="110000"/>
              </a:lnSpc>
              <a:spcBef>
                <a:spcPts val="600"/>
              </a:spcBef>
              <a:spcAft>
                <a:spcPts val="600"/>
              </a:spcAft>
              <a:buClr>
                <a:srgbClr val="AA272F"/>
              </a:buClr>
              <a:buSzPct val="130000"/>
              <a:buFont typeface="System Font Regular"/>
              <a:buChar char="‣"/>
              <a:tabLst/>
              <a:defRPr/>
            </a:pPr>
            <a:r>
              <a:rPr kumimoji="0" lang="en-US" sz="2400" b="0" i="0" u="none" strike="noStrike" kern="1200" cap="none" spc="0" normalizeH="0" baseline="0" noProof="0" dirty="0">
                <a:ln>
                  <a:noFill/>
                </a:ln>
                <a:solidFill>
                  <a:srgbClr val="002F54"/>
                </a:solidFill>
                <a:effectLst/>
                <a:uLnTx/>
                <a:uFillTx/>
                <a:latin typeface="Arial Regular" charset="0"/>
              </a:rPr>
              <a:t>An advanced blood glucose meter</a:t>
            </a:r>
          </a:p>
          <a:p>
            <a:pPr marL="346075" marR="0" lvl="0" indent="-346075" algn="l" defTabSz="685800" rtl="0" eaLnBrk="1" fontAlgn="auto" latinLnBrk="0" hangingPunct="1">
              <a:lnSpc>
                <a:spcPct val="110000"/>
              </a:lnSpc>
              <a:spcBef>
                <a:spcPts val="600"/>
              </a:spcBef>
              <a:spcAft>
                <a:spcPts val="600"/>
              </a:spcAft>
              <a:buClr>
                <a:srgbClr val="AA272F"/>
              </a:buClr>
              <a:buSzPct val="130000"/>
              <a:buFont typeface="System Font Regular"/>
              <a:buChar char="‣"/>
              <a:tabLst/>
              <a:defRPr/>
            </a:pPr>
            <a:r>
              <a:rPr kumimoji="0" lang="en-US" sz="2400" b="0" i="0" u="none" strike="noStrike" kern="1200" cap="none" spc="0" normalizeH="0" baseline="0" noProof="0" dirty="0">
                <a:ln>
                  <a:noFill/>
                </a:ln>
                <a:solidFill>
                  <a:srgbClr val="002F54"/>
                </a:solidFill>
                <a:effectLst/>
                <a:uLnTx/>
                <a:uFillTx/>
                <a:latin typeface="Arial Regular" charset="0"/>
              </a:rPr>
              <a:t>Unlimited test strips and lancets</a:t>
            </a:r>
          </a:p>
          <a:p>
            <a:pPr marL="346075" marR="0" lvl="0" indent="-346075" algn="l" defTabSz="685800" rtl="0" eaLnBrk="1" fontAlgn="auto" latinLnBrk="0" hangingPunct="1">
              <a:lnSpc>
                <a:spcPct val="110000"/>
              </a:lnSpc>
              <a:spcBef>
                <a:spcPts val="600"/>
              </a:spcBef>
              <a:spcAft>
                <a:spcPts val="600"/>
              </a:spcAft>
              <a:buClr>
                <a:srgbClr val="AA272F"/>
              </a:buClr>
              <a:buSzPct val="130000"/>
              <a:buFont typeface="System Font Regular"/>
              <a:buChar char="‣"/>
              <a:tabLst/>
              <a:defRPr/>
            </a:pPr>
            <a:r>
              <a:rPr kumimoji="0" lang="en-US" sz="2400" b="0" i="0" u="none" strike="noStrike" kern="1200" cap="none" spc="0" normalizeH="0" baseline="0" noProof="0" dirty="0">
                <a:ln>
                  <a:noFill/>
                </a:ln>
                <a:solidFill>
                  <a:srgbClr val="002F54"/>
                </a:solidFill>
                <a:effectLst/>
                <a:uLnTx/>
                <a:uFillTx/>
                <a:latin typeface="Arial Regular" charset="0"/>
              </a:rPr>
              <a:t>One-on-one coaching and support from a diabetes coach</a:t>
            </a:r>
          </a:p>
        </p:txBody>
      </p:sp>
      <p:cxnSp>
        <p:nvCxnSpPr>
          <p:cNvPr id="17" name="Straight Connector 16">
            <a:extLst>
              <a:ext uri="{FF2B5EF4-FFF2-40B4-BE49-F238E27FC236}">
                <a16:creationId xmlns:a16="http://schemas.microsoft.com/office/drawing/2014/main" id="{6E621C8C-C671-6247-AC80-8DE7DF090E72}"/>
              </a:ext>
            </a:extLst>
          </p:cNvPr>
          <p:cNvCxnSpPr>
            <a:cxnSpLocks/>
          </p:cNvCxnSpPr>
          <p:nvPr/>
        </p:nvCxnSpPr>
        <p:spPr>
          <a:xfrm>
            <a:off x="1392114" y="1837389"/>
            <a:ext cx="5578707" cy="0"/>
          </a:xfrm>
          <a:prstGeom prst="line">
            <a:avLst/>
          </a:prstGeom>
          <a:ln>
            <a:solidFill>
              <a:srgbClr val="003359"/>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0FFF4C59-6B62-2749-830F-57E31E9BAB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70821" y="0"/>
            <a:ext cx="5221177" cy="6858000"/>
          </a:xfrm>
          <a:prstGeom prst="rect">
            <a:avLst/>
          </a:prstGeom>
        </p:spPr>
      </p:pic>
    </p:spTree>
    <p:extLst>
      <p:ext uri="{BB962C8B-B14F-4D97-AF65-F5344CB8AC3E}">
        <p14:creationId xmlns:p14="http://schemas.microsoft.com/office/powerpoint/2010/main" val="414931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1000"/>
                                        <p:tgtEl>
                                          <p:spTgt spid="21">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animEffect transition="in" filter="wipe(left)">
                                      <p:cBhvr>
                                        <p:cTn id="11" dur="1000"/>
                                        <p:tgtEl>
                                          <p:spTgt spid="21">
                                            <p:txEl>
                                              <p:pRg st="1" end="1"/>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animEffect transition="in" filter="wipe(left)">
                                      <p:cBhvr>
                                        <p:cTn id="15" dur="1000"/>
                                        <p:tgtEl>
                                          <p:spTgt spid="21">
                                            <p:txEl>
                                              <p:pRg st="2" end="2"/>
                                            </p:txEl>
                                          </p:spTgt>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21">
                                            <p:txEl>
                                              <p:pRg st="3" end="3"/>
                                            </p:txEl>
                                          </p:spTgt>
                                        </p:tgtEl>
                                        <p:attrNameLst>
                                          <p:attrName>style.visibility</p:attrName>
                                        </p:attrNameLst>
                                      </p:cBhvr>
                                      <p:to>
                                        <p:strVal val="visible"/>
                                      </p:to>
                                    </p:set>
                                    <p:animEffect transition="in" filter="wipe(left)">
                                      <p:cBhvr>
                                        <p:cTn id="19" dur="10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FD536-DB80-5544-A408-E16F3160A61B}"/>
              </a:ext>
            </a:extLst>
          </p:cNvPr>
          <p:cNvSpPr>
            <a:spLocks noGrp="1"/>
          </p:cNvSpPr>
          <p:nvPr>
            <p:ph type="title"/>
          </p:nvPr>
        </p:nvSpPr>
        <p:spPr/>
        <p:txBody>
          <a:bodyPr/>
          <a:lstStyle/>
          <a:p>
            <a:r>
              <a:rPr lang="en-US" dirty="0"/>
              <a:t>STANDARD OPTION REWARD</a:t>
            </a:r>
          </a:p>
        </p:txBody>
      </p:sp>
    </p:spTree>
    <p:extLst>
      <p:ext uri="{BB962C8B-B14F-4D97-AF65-F5344CB8AC3E}">
        <p14:creationId xmlns:p14="http://schemas.microsoft.com/office/powerpoint/2010/main" val="1621197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1277813" y="3"/>
            <a:ext cx="9876677" cy="1435260"/>
          </a:xfrm>
        </p:spPr>
        <p:txBody>
          <a:bodyPr/>
          <a:lstStyle/>
          <a:p>
            <a:r>
              <a:rPr lang="en-US" sz="3600" dirty="0"/>
              <a:t>GENERIC INCENTIVE PROGRAM</a:t>
            </a:r>
            <a:endParaRPr lang="en-US" baseline="30000" dirty="0"/>
          </a:p>
        </p:txBody>
      </p:sp>
      <p:sp>
        <p:nvSpPr>
          <p:cNvPr id="8" name="Slide Number Placeholder 7">
            <a:extLst>
              <a:ext uri="{FF2B5EF4-FFF2-40B4-BE49-F238E27FC236}">
                <a16:creationId xmlns:a16="http://schemas.microsoft.com/office/drawing/2014/main" id="{FE2A0600-8461-AF46-B743-1BF9D071548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cxnSp>
        <p:nvCxnSpPr>
          <p:cNvPr id="32" name="Straight Connector 31">
            <a:extLst>
              <a:ext uri="{FF2B5EF4-FFF2-40B4-BE49-F238E27FC236}">
                <a16:creationId xmlns:a16="http://schemas.microsoft.com/office/drawing/2014/main" id="{FCDF89A3-10AC-D245-B619-46D96888774F}"/>
              </a:ext>
            </a:extLst>
          </p:cNvPr>
          <p:cNvCxnSpPr>
            <a:cxnSpLocks/>
          </p:cNvCxnSpPr>
          <p:nvPr/>
        </p:nvCxnSpPr>
        <p:spPr>
          <a:xfrm>
            <a:off x="1392114" y="1209921"/>
            <a:ext cx="9604243" cy="0"/>
          </a:xfrm>
          <a:prstGeom prst="line">
            <a:avLst/>
          </a:prstGeom>
          <a:ln>
            <a:solidFill>
              <a:srgbClr val="00335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36EF0C80-8A80-7947-8F75-66DFD7FDB061}"/>
              </a:ext>
            </a:extLst>
          </p:cNvPr>
          <p:cNvGrpSpPr/>
          <p:nvPr/>
        </p:nvGrpSpPr>
        <p:grpSpPr>
          <a:xfrm>
            <a:off x="0" y="0"/>
            <a:ext cx="741195" cy="6858000"/>
            <a:chOff x="-2" y="0"/>
            <a:chExt cx="741195" cy="6858000"/>
          </a:xfrm>
        </p:grpSpPr>
        <p:sp>
          <p:nvSpPr>
            <p:cNvPr id="15" name="Rectangle 14">
              <a:extLst>
                <a:ext uri="{FF2B5EF4-FFF2-40B4-BE49-F238E27FC236}">
                  <a16:creationId xmlns:a16="http://schemas.microsoft.com/office/drawing/2014/main" id="{FFA5CB33-0DB9-6E44-BD70-155F6B6DD47B}"/>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BF5DF284-9CC4-6449-835E-3561BD03AE7F}"/>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1" name="Content Placeholder 12">
            <a:extLst>
              <a:ext uri="{FF2B5EF4-FFF2-40B4-BE49-F238E27FC236}">
                <a16:creationId xmlns:a16="http://schemas.microsoft.com/office/drawing/2014/main" id="{F80DD45B-01FB-824D-96A0-249B5C5E6CE0}"/>
              </a:ext>
            </a:extLst>
          </p:cNvPr>
          <p:cNvSpPr txBox="1">
            <a:spLocks/>
          </p:cNvSpPr>
          <p:nvPr/>
        </p:nvSpPr>
        <p:spPr>
          <a:xfrm>
            <a:off x="1392113" y="1746759"/>
            <a:ext cx="6457478" cy="3930141"/>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0000"/>
              </a:lnSpc>
              <a:spcBef>
                <a:spcPts val="600"/>
              </a:spcBef>
              <a:spcAft>
                <a:spcPts val="600"/>
              </a:spcAft>
              <a:buClr>
                <a:srgbClr val="AA272F"/>
              </a:buClr>
              <a:buSzPct val="130000"/>
              <a:buFont typeface="System Font Regular"/>
              <a:buNone/>
              <a:tabLst/>
              <a:defRPr/>
            </a:pPr>
            <a:r>
              <a:rPr kumimoji="0" lang="en-US" sz="2800" b="0" i="0" u="none" strike="noStrike" kern="1200" cap="none" spc="0" normalizeH="0" baseline="0" noProof="0" dirty="0">
                <a:ln>
                  <a:noFill/>
                </a:ln>
                <a:solidFill>
                  <a:srgbClr val="002F54"/>
                </a:solidFill>
                <a:effectLst/>
                <a:uLnTx/>
                <a:uFillTx/>
                <a:latin typeface="Arial Regular" charset="0"/>
              </a:rPr>
              <a:t>Switch to a generic medication* and we’ll waive your coinsurance for your first four prescription fills or refills.</a:t>
            </a:r>
          </a:p>
          <a:p>
            <a:pPr marL="0" marR="0" lvl="0" indent="0" algn="l" defTabSz="685800" rtl="0" eaLnBrk="1" fontAlgn="auto" latinLnBrk="0" hangingPunct="1">
              <a:lnSpc>
                <a:spcPct val="110000"/>
              </a:lnSpc>
              <a:spcBef>
                <a:spcPts val="600"/>
              </a:spcBef>
              <a:spcAft>
                <a:spcPts val="600"/>
              </a:spcAft>
              <a:buClr>
                <a:srgbClr val="AA272F"/>
              </a:buClr>
              <a:buSzPct val="130000"/>
              <a:buFont typeface="System Font Regular"/>
              <a:buNone/>
              <a:tabLst/>
              <a:defRPr/>
            </a:pPr>
            <a:endParaRPr kumimoji="0" lang="en-US" sz="2800" b="0" i="0" u="none" strike="noStrike" kern="1200" cap="none" spc="0" normalizeH="0" baseline="0" noProof="0" dirty="0">
              <a:ln>
                <a:noFill/>
              </a:ln>
              <a:solidFill>
                <a:srgbClr val="002F54"/>
              </a:solidFill>
              <a:effectLst/>
              <a:uLnTx/>
              <a:uFillTx/>
              <a:latin typeface="Arial Regular" charset="0"/>
            </a:endParaRPr>
          </a:p>
          <a:p>
            <a:pPr marL="0" marR="0" lvl="0" indent="0" algn="l" defTabSz="685800" rtl="0" eaLnBrk="1" fontAlgn="auto" latinLnBrk="0" hangingPunct="1">
              <a:lnSpc>
                <a:spcPct val="110000"/>
              </a:lnSpc>
              <a:spcBef>
                <a:spcPts val="600"/>
              </a:spcBef>
              <a:spcAft>
                <a:spcPts val="600"/>
              </a:spcAft>
              <a:buClr>
                <a:srgbClr val="AA272F"/>
              </a:buClr>
              <a:buSzPct val="130000"/>
              <a:buFont typeface="System Font Regular"/>
              <a:buNone/>
              <a:tabLst/>
              <a:defRPr/>
            </a:pPr>
            <a:r>
              <a:rPr kumimoji="0" lang="en-US" sz="2800" b="0" i="0" u="none" strike="noStrike" kern="1200" cap="none" spc="0" normalizeH="0" baseline="0" noProof="0" dirty="0">
                <a:ln>
                  <a:noFill/>
                </a:ln>
                <a:solidFill>
                  <a:srgbClr val="002F54"/>
                </a:solidFill>
                <a:effectLst/>
                <a:uLnTx/>
                <a:uFillTx/>
                <a:latin typeface="Arial Regular" charset="0"/>
              </a:rPr>
              <a:t>Must visit a Preferred retail pharmacy or fill through the Mail Service Pharmacy Program.</a:t>
            </a:r>
          </a:p>
        </p:txBody>
      </p:sp>
      <p:sp>
        <p:nvSpPr>
          <p:cNvPr id="18" name="TextBox 17">
            <a:extLst>
              <a:ext uri="{FF2B5EF4-FFF2-40B4-BE49-F238E27FC236}">
                <a16:creationId xmlns:a16="http://schemas.microsoft.com/office/drawing/2014/main" id="{DE990B00-E799-5D4B-8401-686EF5B2663D}"/>
              </a:ext>
            </a:extLst>
          </p:cNvPr>
          <p:cNvSpPr txBox="1"/>
          <p:nvPr/>
        </p:nvSpPr>
        <p:spPr>
          <a:xfrm>
            <a:off x="1415483" y="6393697"/>
            <a:ext cx="8227281" cy="280235"/>
          </a:xfrm>
          <a:prstGeom prst="rect">
            <a:avLst/>
          </a:prstGeom>
        </p:spPr>
        <p:txBody>
          <a:bodyPr vert="horz" wrap="squar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*Must be a drug listed on the 2020 Generic Incentive Program drug list available on fepblue.org.</a:t>
            </a:r>
          </a:p>
        </p:txBody>
      </p:sp>
      <p:pic>
        <p:nvPicPr>
          <p:cNvPr id="4" name="Graphic 3">
            <a:extLst>
              <a:ext uri="{FF2B5EF4-FFF2-40B4-BE49-F238E27FC236}">
                <a16:creationId xmlns:a16="http://schemas.microsoft.com/office/drawing/2014/main" id="{83D09CDB-629E-4448-836C-81129A871E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28737" y="2237993"/>
            <a:ext cx="5042467" cy="5042467"/>
          </a:xfrm>
          <a:prstGeom prst="rect">
            <a:avLst/>
          </a:prstGeom>
        </p:spPr>
      </p:pic>
    </p:spTree>
    <p:extLst>
      <p:ext uri="{BB962C8B-B14F-4D97-AF65-F5344CB8AC3E}">
        <p14:creationId xmlns:p14="http://schemas.microsoft.com/office/powerpoint/2010/main" val="164866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10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xEl>
                                              <p:pRg st="2" end="2"/>
                                            </p:txEl>
                                          </p:spTgt>
                                        </p:tgtEl>
                                        <p:attrNameLst>
                                          <p:attrName>style.visibility</p:attrName>
                                        </p:attrNameLst>
                                      </p:cBhvr>
                                      <p:to>
                                        <p:strVal val="visible"/>
                                      </p:to>
                                    </p:set>
                                    <p:animEffect transition="in" filter="wipe(left)">
                                      <p:cBhvr>
                                        <p:cTn id="12" dur="1000"/>
                                        <p:tgtEl>
                                          <p:spTgt spid="21">
                                            <p:txEl>
                                              <p:pRg st="2" end="2"/>
                                            </p:txEl>
                                          </p:spTgt>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P spid="18"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FD536-DB80-5544-A408-E16F3160A61B}"/>
              </a:ext>
            </a:extLst>
          </p:cNvPr>
          <p:cNvSpPr>
            <a:spLocks noGrp="1"/>
          </p:cNvSpPr>
          <p:nvPr>
            <p:ph type="title"/>
          </p:nvPr>
        </p:nvSpPr>
        <p:spPr>
          <a:xfrm>
            <a:off x="508132" y="2300639"/>
            <a:ext cx="5191628" cy="2427700"/>
          </a:xfrm>
        </p:spPr>
        <p:txBody>
          <a:bodyPr/>
          <a:lstStyle/>
          <a:p>
            <a:r>
              <a:rPr lang="en-US" dirty="0"/>
              <a:t>BASIC OPTION</a:t>
            </a:r>
            <a:br>
              <a:rPr lang="en-US" dirty="0"/>
            </a:br>
            <a:r>
              <a:rPr lang="en-US" dirty="0"/>
              <a:t>REWARD</a:t>
            </a:r>
          </a:p>
        </p:txBody>
      </p:sp>
    </p:spTree>
    <p:extLst>
      <p:ext uri="{BB962C8B-B14F-4D97-AF65-F5344CB8AC3E}">
        <p14:creationId xmlns:p14="http://schemas.microsoft.com/office/powerpoint/2010/main" val="217999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1277813" y="3"/>
            <a:ext cx="9876677" cy="1435260"/>
          </a:xfrm>
        </p:spPr>
        <p:txBody>
          <a:bodyPr/>
          <a:lstStyle/>
          <a:p>
            <a:r>
              <a:rPr lang="en-US" dirty="0"/>
              <a:t>MEDICARE REIMBURSEMENT ACCOUNT</a:t>
            </a:r>
          </a:p>
        </p:txBody>
      </p:sp>
      <p:sp>
        <p:nvSpPr>
          <p:cNvPr id="8" name="Slide Number Placeholder 7">
            <a:extLst>
              <a:ext uri="{FF2B5EF4-FFF2-40B4-BE49-F238E27FC236}">
                <a16:creationId xmlns:a16="http://schemas.microsoft.com/office/drawing/2014/main" id="{FE2A0600-8461-AF46-B743-1BF9D071548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cxnSp>
        <p:nvCxnSpPr>
          <p:cNvPr id="32" name="Straight Connector 31">
            <a:extLst>
              <a:ext uri="{FF2B5EF4-FFF2-40B4-BE49-F238E27FC236}">
                <a16:creationId xmlns:a16="http://schemas.microsoft.com/office/drawing/2014/main" id="{FCDF89A3-10AC-D245-B619-46D96888774F}"/>
              </a:ext>
            </a:extLst>
          </p:cNvPr>
          <p:cNvCxnSpPr>
            <a:cxnSpLocks/>
          </p:cNvCxnSpPr>
          <p:nvPr/>
        </p:nvCxnSpPr>
        <p:spPr>
          <a:xfrm>
            <a:off x="1392114" y="1209921"/>
            <a:ext cx="9604243" cy="0"/>
          </a:xfrm>
          <a:prstGeom prst="line">
            <a:avLst/>
          </a:prstGeom>
          <a:ln>
            <a:solidFill>
              <a:srgbClr val="00335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36EF0C80-8A80-7947-8F75-66DFD7FDB061}"/>
              </a:ext>
            </a:extLst>
          </p:cNvPr>
          <p:cNvGrpSpPr/>
          <p:nvPr/>
        </p:nvGrpSpPr>
        <p:grpSpPr>
          <a:xfrm>
            <a:off x="0" y="0"/>
            <a:ext cx="741195" cy="6858000"/>
            <a:chOff x="-2" y="0"/>
            <a:chExt cx="741195" cy="6858000"/>
          </a:xfrm>
        </p:grpSpPr>
        <p:sp>
          <p:nvSpPr>
            <p:cNvPr id="15" name="Rectangle 14">
              <a:extLst>
                <a:ext uri="{FF2B5EF4-FFF2-40B4-BE49-F238E27FC236}">
                  <a16:creationId xmlns:a16="http://schemas.microsoft.com/office/drawing/2014/main" id="{FFA5CB33-0DB9-6E44-BD70-155F6B6DD47B}"/>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BF5DF284-9CC4-6449-835E-3561BD03AE7F}"/>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1" name="Content Placeholder 12">
            <a:extLst>
              <a:ext uri="{FF2B5EF4-FFF2-40B4-BE49-F238E27FC236}">
                <a16:creationId xmlns:a16="http://schemas.microsoft.com/office/drawing/2014/main" id="{F80DD45B-01FB-824D-96A0-249B5C5E6CE0}"/>
              </a:ext>
            </a:extLst>
          </p:cNvPr>
          <p:cNvSpPr txBox="1">
            <a:spLocks/>
          </p:cNvSpPr>
          <p:nvPr/>
        </p:nvSpPr>
        <p:spPr>
          <a:xfrm>
            <a:off x="1392114" y="1746759"/>
            <a:ext cx="8312792" cy="3273925"/>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0000"/>
              </a:lnSpc>
              <a:spcBef>
                <a:spcPts val="0"/>
              </a:spcBef>
              <a:spcAft>
                <a:spcPts val="1400"/>
              </a:spcAft>
              <a:buClr>
                <a:srgbClr val="AA272F"/>
              </a:buClr>
              <a:buSzPct val="130000"/>
              <a:buFont typeface="System Font Regular"/>
              <a:buNone/>
              <a:tabLst/>
              <a:defRPr/>
            </a:pPr>
            <a:r>
              <a:rPr kumimoji="0" lang="en-US" sz="2800" b="0" i="0" u="none" strike="noStrike" kern="1200" cap="none" spc="0" normalizeH="0" baseline="0" noProof="0" dirty="0">
                <a:ln>
                  <a:noFill/>
                </a:ln>
                <a:solidFill>
                  <a:srgbClr val="002F54"/>
                </a:solidFill>
                <a:effectLst/>
                <a:uLnTx/>
                <a:uFillTx/>
                <a:latin typeface="Arial Regular" charset="0"/>
              </a:rPr>
              <a:t>Basic Option members who have Medicare Parts A and B can get reimbursed </a:t>
            </a:r>
          </a:p>
          <a:p>
            <a:pPr marL="0" marR="0" lvl="0" indent="0" algn="l" defTabSz="685800" rtl="0" eaLnBrk="1" fontAlgn="auto" latinLnBrk="0" hangingPunct="1">
              <a:lnSpc>
                <a:spcPct val="110000"/>
              </a:lnSpc>
              <a:spcBef>
                <a:spcPts val="0"/>
              </a:spcBef>
              <a:spcAft>
                <a:spcPts val="1400"/>
              </a:spcAft>
              <a:buClr>
                <a:srgbClr val="AA272F"/>
              </a:buClr>
              <a:buSzPct val="130000"/>
              <a:buFont typeface="System Font Regular"/>
              <a:buNone/>
              <a:tabLst/>
              <a:defRPr/>
            </a:pPr>
            <a:r>
              <a:rPr kumimoji="0" lang="en-US" sz="8000" b="1" i="0" u="none" strike="noStrike" kern="1200" cap="none" spc="0" normalizeH="0" baseline="0" noProof="0" dirty="0">
                <a:ln>
                  <a:noFill/>
                </a:ln>
                <a:solidFill>
                  <a:srgbClr val="002F54"/>
                </a:solidFill>
                <a:effectLst/>
                <a:uLnTx/>
                <a:uFillTx/>
                <a:latin typeface="Arial Regular" charset="0"/>
              </a:rPr>
              <a:t>$800 </a:t>
            </a:r>
          </a:p>
          <a:p>
            <a:pPr marL="0" marR="0" lvl="0" indent="0" algn="l" defTabSz="685800" rtl="0" eaLnBrk="1" fontAlgn="auto" latinLnBrk="0" hangingPunct="1">
              <a:lnSpc>
                <a:spcPct val="110000"/>
              </a:lnSpc>
              <a:spcBef>
                <a:spcPts val="0"/>
              </a:spcBef>
              <a:spcAft>
                <a:spcPts val="1400"/>
              </a:spcAft>
              <a:buClr>
                <a:srgbClr val="AA272F"/>
              </a:buClr>
              <a:buSzPct val="130000"/>
              <a:buFont typeface="System Font Regular"/>
              <a:buNone/>
              <a:tabLst/>
              <a:defRPr/>
            </a:pPr>
            <a:r>
              <a:rPr kumimoji="0" lang="en-US" sz="2800" b="0" i="0" u="none" strike="noStrike" kern="1200" cap="none" spc="0" normalizeH="0" baseline="0" noProof="0" dirty="0">
                <a:ln>
                  <a:noFill/>
                </a:ln>
                <a:solidFill>
                  <a:srgbClr val="002F54"/>
                </a:solidFill>
                <a:effectLst/>
                <a:uLnTx/>
                <a:uFillTx/>
                <a:latin typeface="Arial Regular" charset="0"/>
              </a:rPr>
              <a:t>for Medicare Part B premiums.</a:t>
            </a:r>
          </a:p>
        </p:txBody>
      </p:sp>
      <p:pic>
        <p:nvPicPr>
          <p:cNvPr id="18" name="Picture 17">
            <a:extLst>
              <a:ext uri="{FF2B5EF4-FFF2-40B4-BE49-F238E27FC236}">
                <a16:creationId xmlns:a16="http://schemas.microsoft.com/office/drawing/2014/main" id="{E62EC183-9020-9C4C-AD25-F135DD3764E7}"/>
              </a:ext>
            </a:extLst>
          </p:cNvPr>
          <p:cNvPicPr>
            <a:picLocks noChangeAspect="1"/>
          </p:cNvPicPr>
          <p:nvPr/>
        </p:nvPicPr>
        <p:blipFill>
          <a:blip r:embed="rId3"/>
          <a:stretch>
            <a:fillRect/>
          </a:stretch>
        </p:blipFill>
        <p:spPr>
          <a:xfrm>
            <a:off x="7895968" y="2596577"/>
            <a:ext cx="3581942" cy="3671490"/>
          </a:xfrm>
          <a:prstGeom prst="rect">
            <a:avLst/>
          </a:prstGeom>
        </p:spPr>
      </p:pic>
    </p:spTree>
    <p:extLst>
      <p:ext uri="{BB962C8B-B14F-4D97-AF65-F5344CB8AC3E}">
        <p14:creationId xmlns:p14="http://schemas.microsoft.com/office/powerpoint/2010/main" val="20914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1000"/>
                                        <p:tgtEl>
                                          <p:spTgt spid="21">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animEffect transition="in" filter="wipe(left)">
                                      <p:cBhvr>
                                        <p:cTn id="11" dur="1000"/>
                                        <p:tgtEl>
                                          <p:spTgt spid="21">
                                            <p:txEl>
                                              <p:pRg st="1" end="1"/>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animEffect transition="in" filter="wipe(left)">
                                      <p:cBhvr>
                                        <p:cTn id="15" dur="10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1277813" y="3"/>
            <a:ext cx="9876677" cy="1435260"/>
          </a:xfrm>
        </p:spPr>
        <p:txBody>
          <a:bodyPr/>
          <a:lstStyle/>
          <a:p>
            <a:r>
              <a:rPr lang="en-US" dirty="0"/>
              <a:t>HERE’S HOW IT WORKS</a:t>
            </a:r>
          </a:p>
        </p:txBody>
      </p:sp>
      <p:sp>
        <p:nvSpPr>
          <p:cNvPr id="8" name="Slide Number Placeholder 7">
            <a:extLst>
              <a:ext uri="{FF2B5EF4-FFF2-40B4-BE49-F238E27FC236}">
                <a16:creationId xmlns:a16="http://schemas.microsoft.com/office/drawing/2014/main" id="{FE2A0600-8461-AF46-B743-1BF9D071548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cxnSp>
        <p:nvCxnSpPr>
          <p:cNvPr id="32" name="Straight Connector 31">
            <a:extLst>
              <a:ext uri="{FF2B5EF4-FFF2-40B4-BE49-F238E27FC236}">
                <a16:creationId xmlns:a16="http://schemas.microsoft.com/office/drawing/2014/main" id="{FCDF89A3-10AC-D245-B619-46D96888774F}"/>
              </a:ext>
            </a:extLst>
          </p:cNvPr>
          <p:cNvCxnSpPr>
            <a:cxnSpLocks/>
          </p:cNvCxnSpPr>
          <p:nvPr/>
        </p:nvCxnSpPr>
        <p:spPr>
          <a:xfrm>
            <a:off x="1392114" y="1209921"/>
            <a:ext cx="9604243" cy="0"/>
          </a:xfrm>
          <a:prstGeom prst="line">
            <a:avLst/>
          </a:prstGeom>
          <a:ln>
            <a:solidFill>
              <a:srgbClr val="00335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36EF0C80-8A80-7947-8F75-66DFD7FDB061}"/>
              </a:ext>
            </a:extLst>
          </p:cNvPr>
          <p:cNvGrpSpPr/>
          <p:nvPr/>
        </p:nvGrpSpPr>
        <p:grpSpPr>
          <a:xfrm>
            <a:off x="0" y="0"/>
            <a:ext cx="741195" cy="6858000"/>
            <a:chOff x="-2" y="0"/>
            <a:chExt cx="741195" cy="6858000"/>
          </a:xfrm>
        </p:grpSpPr>
        <p:sp>
          <p:nvSpPr>
            <p:cNvPr id="15" name="Rectangle 14">
              <a:extLst>
                <a:ext uri="{FF2B5EF4-FFF2-40B4-BE49-F238E27FC236}">
                  <a16:creationId xmlns:a16="http://schemas.microsoft.com/office/drawing/2014/main" id="{FFA5CB33-0DB9-6E44-BD70-155F6B6DD47B}"/>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BF5DF284-9CC4-6449-835E-3561BD03AE7F}"/>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8" name="Rectangle 37">
            <a:extLst>
              <a:ext uri="{FF2B5EF4-FFF2-40B4-BE49-F238E27FC236}">
                <a16:creationId xmlns:a16="http://schemas.microsoft.com/office/drawing/2014/main" id="{395A10E2-6782-1D4C-AEE4-F6D9709690F0}"/>
              </a:ext>
            </a:extLst>
          </p:cNvPr>
          <p:cNvSpPr/>
          <p:nvPr/>
        </p:nvSpPr>
        <p:spPr>
          <a:xfrm>
            <a:off x="1277813" y="4911685"/>
            <a:ext cx="10316639" cy="99385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9CC"/>
              </a:solidFill>
              <a:effectLst/>
              <a:uLnTx/>
              <a:uFillTx/>
              <a:latin typeface="Arial" panose="020B0604020202020204"/>
              <a:ea typeface="+mn-ea"/>
              <a:cs typeface="+mn-cs"/>
            </a:endParaRPr>
          </a:p>
        </p:txBody>
      </p:sp>
      <p:sp>
        <p:nvSpPr>
          <p:cNvPr id="39" name="TextBox 38">
            <a:extLst>
              <a:ext uri="{FF2B5EF4-FFF2-40B4-BE49-F238E27FC236}">
                <a16:creationId xmlns:a16="http://schemas.microsoft.com/office/drawing/2014/main" id="{332C68E0-A73A-1D44-8AD0-A6656724B532}"/>
              </a:ext>
            </a:extLst>
          </p:cNvPr>
          <p:cNvSpPr txBox="1"/>
          <p:nvPr/>
        </p:nvSpPr>
        <p:spPr>
          <a:xfrm>
            <a:off x="2019253" y="5063853"/>
            <a:ext cx="8833758" cy="718230"/>
          </a:xfrm>
          <a:prstGeom prst="rect">
            <a:avLst/>
          </a:prstGeom>
        </p:spPr>
        <p:txBody>
          <a:bodyPr vert="horz" wrap="non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Learn more at </a:t>
            </a:r>
            <a:r>
              <a:rPr kumimoji="0" lang="en-US" sz="2400" b="1" i="0" u="none" strike="noStrike" kern="1200" cap="none" spc="0" normalizeH="0" baseline="0" noProof="0" dirty="0" err="1">
                <a:ln>
                  <a:noFill/>
                </a:ln>
                <a:solidFill>
                  <a:srgbClr val="0099CC"/>
                </a:solidFill>
                <a:effectLst/>
                <a:uLnTx/>
                <a:uFillTx/>
                <a:latin typeface="Arial" panose="020B0604020202020204"/>
                <a:ea typeface="+mn-ea"/>
                <a:cs typeface="+mn-cs"/>
              </a:rPr>
              <a:t>fepblue.org</a:t>
            </a:r>
            <a:r>
              <a:rPr kumimoji="0" lang="en-US" sz="2400" b="1" i="0" u="none" strike="noStrike" kern="1200" cap="none" spc="0" normalizeH="0" baseline="0" noProof="0" dirty="0">
                <a:ln>
                  <a:noFill/>
                </a:ln>
                <a:solidFill>
                  <a:srgbClr val="0099CC"/>
                </a:solidFill>
                <a:effectLst/>
                <a:uLnTx/>
                <a:uFillTx/>
                <a:latin typeface="Arial" panose="020B0604020202020204"/>
                <a:ea typeface="+mn-ea"/>
                <a:cs typeface="+mn-cs"/>
              </a:rPr>
              <a:t>/</a:t>
            </a:r>
            <a:r>
              <a:rPr kumimoji="0" lang="en-US" sz="2400" b="1" i="0" u="none" strike="noStrike" kern="1200" cap="none" spc="0" normalizeH="0" baseline="0" noProof="0" dirty="0" err="1">
                <a:ln>
                  <a:noFill/>
                </a:ln>
                <a:solidFill>
                  <a:srgbClr val="0099CC"/>
                </a:solidFill>
                <a:effectLst/>
                <a:uLnTx/>
                <a:uFillTx/>
                <a:latin typeface="Arial" panose="020B0604020202020204"/>
                <a:ea typeface="+mn-ea"/>
                <a:cs typeface="+mn-cs"/>
              </a:rPr>
              <a:t>mra</a:t>
            </a: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 </a:t>
            </a:r>
          </a:p>
        </p:txBody>
      </p:sp>
      <p:grpSp>
        <p:nvGrpSpPr>
          <p:cNvPr id="29" name="Group 28">
            <a:extLst>
              <a:ext uri="{FF2B5EF4-FFF2-40B4-BE49-F238E27FC236}">
                <a16:creationId xmlns:a16="http://schemas.microsoft.com/office/drawing/2014/main" id="{FB1FEBD5-42D5-344E-BAB1-6AAD17650EA8}"/>
              </a:ext>
            </a:extLst>
          </p:cNvPr>
          <p:cNvGrpSpPr/>
          <p:nvPr/>
        </p:nvGrpSpPr>
        <p:grpSpPr>
          <a:xfrm>
            <a:off x="6599493" y="2760378"/>
            <a:ext cx="2402692" cy="1728146"/>
            <a:chOff x="6599493" y="3807068"/>
            <a:chExt cx="2402692" cy="1728146"/>
          </a:xfrm>
        </p:grpSpPr>
        <p:sp>
          <p:nvSpPr>
            <p:cNvPr id="30" name="Rectangle 29">
              <a:extLst>
                <a:ext uri="{FF2B5EF4-FFF2-40B4-BE49-F238E27FC236}">
                  <a16:creationId xmlns:a16="http://schemas.microsoft.com/office/drawing/2014/main" id="{E8275DBA-0BA4-1445-A773-0B86FD79BEB0}"/>
                </a:ext>
              </a:extLst>
            </p:cNvPr>
            <p:cNvSpPr/>
            <p:nvPr/>
          </p:nvSpPr>
          <p:spPr>
            <a:xfrm>
              <a:off x="6599493" y="3807068"/>
              <a:ext cx="2402692" cy="1728146"/>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id="{9CC855CD-6427-5947-9E22-E1896600D4FA}"/>
                </a:ext>
              </a:extLst>
            </p:cNvPr>
            <p:cNvSpPr/>
            <p:nvPr/>
          </p:nvSpPr>
          <p:spPr>
            <a:xfrm>
              <a:off x="6664942" y="4327847"/>
              <a:ext cx="2271794"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Submit a claim</a:t>
              </a:r>
              <a:b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by fax, mail or</a:t>
              </a:r>
              <a:b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upload to</a:t>
              </a:r>
              <a:b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HealthEquity</a:t>
              </a:r>
              <a:endParaRPr kumimoji="0" lang="en-US" sz="1600" b="0" i="0" u="none" strike="noStrike" kern="1200" cap="none" spc="0" normalizeH="0" baseline="0" noProof="0" dirty="0">
                <a:ln>
                  <a:noFill/>
                </a:ln>
                <a:solidFill>
                  <a:srgbClr val="0099CC"/>
                </a:solidFill>
                <a:effectLst/>
                <a:uLnTx/>
                <a:uFillTx/>
                <a:latin typeface="Arial" panose="020B0604020202020204" pitchFamily="34" charset="0"/>
                <a:ea typeface="+mn-ea"/>
                <a:cs typeface="Arial" panose="020B0604020202020204" pitchFamily="34" charset="0"/>
              </a:endParaRPr>
            </a:p>
          </p:txBody>
        </p:sp>
      </p:grpSp>
      <p:grpSp>
        <p:nvGrpSpPr>
          <p:cNvPr id="24" name="Group 23">
            <a:extLst>
              <a:ext uri="{FF2B5EF4-FFF2-40B4-BE49-F238E27FC236}">
                <a16:creationId xmlns:a16="http://schemas.microsoft.com/office/drawing/2014/main" id="{13DC3870-E792-DF43-B847-005905CB68C9}"/>
              </a:ext>
            </a:extLst>
          </p:cNvPr>
          <p:cNvGrpSpPr/>
          <p:nvPr/>
        </p:nvGrpSpPr>
        <p:grpSpPr>
          <a:xfrm>
            <a:off x="1330223" y="2760378"/>
            <a:ext cx="2402692" cy="1728146"/>
            <a:chOff x="1330223" y="3807068"/>
            <a:chExt cx="2402692" cy="1728146"/>
          </a:xfrm>
        </p:grpSpPr>
        <p:sp>
          <p:nvSpPr>
            <p:cNvPr id="26" name="Rectangle 25">
              <a:extLst>
                <a:ext uri="{FF2B5EF4-FFF2-40B4-BE49-F238E27FC236}">
                  <a16:creationId xmlns:a16="http://schemas.microsoft.com/office/drawing/2014/main" id="{B27B0AE6-DF60-8B47-974E-9AC8B67D2378}"/>
                </a:ext>
              </a:extLst>
            </p:cNvPr>
            <p:cNvSpPr/>
            <p:nvPr/>
          </p:nvSpPr>
          <p:spPr>
            <a:xfrm>
              <a:off x="1330223" y="3807068"/>
              <a:ext cx="2402692" cy="1728146"/>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28D70A6C-565F-0840-AA59-2594177D742F}"/>
                </a:ext>
              </a:extLst>
            </p:cNvPr>
            <p:cNvSpPr/>
            <p:nvPr/>
          </p:nvSpPr>
          <p:spPr>
            <a:xfrm>
              <a:off x="1543792" y="4327847"/>
              <a:ext cx="1988357"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Register or log in to</a:t>
              </a:r>
              <a:b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your account online or call</a:t>
              </a:r>
              <a:b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srgbClr val="0099CC"/>
                  </a:solidFill>
                  <a:effectLst/>
                  <a:uLnTx/>
                  <a:uFillTx/>
                  <a:latin typeface="Arial" panose="020B0604020202020204" pitchFamily="34" charset="0"/>
                  <a:ea typeface="+mn-ea"/>
                  <a:cs typeface="Arial" panose="020B0604020202020204" pitchFamily="34" charset="0"/>
                </a:rPr>
                <a:t>1-888-706-2583</a:t>
              </a:r>
            </a:p>
          </p:txBody>
        </p:sp>
      </p:grpSp>
      <p:grpSp>
        <p:nvGrpSpPr>
          <p:cNvPr id="4" name="Group 3">
            <a:extLst>
              <a:ext uri="{FF2B5EF4-FFF2-40B4-BE49-F238E27FC236}">
                <a16:creationId xmlns:a16="http://schemas.microsoft.com/office/drawing/2014/main" id="{640A62C3-D401-854A-AB52-1F6D21153C4B}"/>
              </a:ext>
            </a:extLst>
          </p:cNvPr>
          <p:cNvGrpSpPr/>
          <p:nvPr/>
        </p:nvGrpSpPr>
        <p:grpSpPr>
          <a:xfrm>
            <a:off x="3929577" y="2773300"/>
            <a:ext cx="2402692" cy="1728146"/>
            <a:chOff x="3929577" y="2773300"/>
            <a:chExt cx="2402692" cy="1728146"/>
          </a:xfrm>
        </p:grpSpPr>
        <p:sp>
          <p:nvSpPr>
            <p:cNvPr id="20" name="Rectangle 19">
              <a:extLst>
                <a:ext uri="{FF2B5EF4-FFF2-40B4-BE49-F238E27FC236}">
                  <a16:creationId xmlns:a16="http://schemas.microsoft.com/office/drawing/2014/main" id="{7F197255-0163-D344-B1CD-8FA9A7784FA4}"/>
                </a:ext>
              </a:extLst>
            </p:cNvPr>
            <p:cNvSpPr/>
            <p:nvPr/>
          </p:nvSpPr>
          <p:spPr>
            <a:xfrm>
              <a:off x="3929577" y="2773300"/>
              <a:ext cx="2402692" cy="1728146"/>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1E6D4597-870C-E147-B527-A019685AB8C5}"/>
                </a:ext>
              </a:extLst>
            </p:cNvPr>
            <p:cNvSpPr/>
            <p:nvPr/>
          </p:nvSpPr>
          <p:spPr>
            <a:xfrm>
              <a:off x="4238021" y="3294079"/>
              <a:ext cx="1893482"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Provide proof</a:t>
              </a:r>
              <a:b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of your Medicare Part B premium payment</a:t>
              </a:r>
            </a:p>
          </p:txBody>
        </p:sp>
      </p:grpSp>
      <p:grpSp>
        <p:nvGrpSpPr>
          <p:cNvPr id="34" name="Group 33">
            <a:extLst>
              <a:ext uri="{FF2B5EF4-FFF2-40B4-BE49-F238E27FC236}">
                <a16:creationId xmlns:a16="http://schemas.microsoft.com/office/drawing/2014/main" id="{EED466D2-908C-1B4D-B7DA-2900CD938D06}"/>
              </a:ext>
            </a:extLst>
          </p:cNvPr>
          <p:cNvGrpSpPr/>
          <p:nvPr/>
        </p:nvGrpSpPr>
        <p:grpSpPr>
          <a:xfrm>
            <a:off x="9191760" y="2760378"/>
            <a:ext cx="2402692" cy="1728146"/>
            <a:chOff x="9191760" y="3807068"/>
            <a:chExt cx="2402692" cy="1728146"/>
          </a:xfrm>
        </p:grpSpPr>
        <p:sp>
          <p:nvSpPr>
            <p:cNvPr id="35" name="Rectangle 34">
              <a:extLst>
                <a:ext uri="{FF2B5EF4-FFF2-40B4-BE49-F238E27FC236}">
                  <a16:creationId xmlns:a16="http://schemas.microsoft.com/office/drawing/2014/main" id="{575E1E83-7F63-ED45-956F-0E4CF1E692CF}"/>
                </a:ext>
              </a:extLst>
            </p:cNvPr>
            <p:cNvSpPr/>
            <p:nvPr/>
          </p:nvSpPr>
          <p:spPr>
            <a:xfrm>
              <a:off x="9191760" y="3807068"/>
              <a:ext cx="2402692" cy="1728146"/>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Rectangle 35">
              <a:extLst>
                <a:ext uri="{FF2B5EF4-FFF2-40B4-BE49-F238E27FC236}">
                  <a16:creationId xmlns:a16="http://schemas.microsoft.com/office/drawing/2014/main" id="{7FED78F6-2E1E-424C-B8FB-49572BB1B994}"/>
                </a:ext>
              </a:extLst>
            </p:cNvPr>
            <p:cNvSpPr/>
            <p:nvPr/>
          </p:nvSpPr>
          <p:spPr>
            <a:xfrm>
              <a:off x="9432747" y="4327847"/>
              <a:ext cx="1920718"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Get reimbursed </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$800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by direct deposit or check</a:t>
              </a:r>
              <a:endParaRPr kumimoji="0" lang="en-US" sz="1600" b="0" i="0" u="none" strike="noStrike" kern="1200" cap="none" spc="0" normalizeH="0" baseline="0" noProof="0" dirty="0">
                <a:ln>
                  <a:noFill/>
                </a:ln>
                <a:solidFill>
                  <a:srgbClr val="0099CC"/>
                </a:solidFill>
                <a:effectLst/>
                <a:uLnTx/>
                <a:uFillTx/>
                <a:latin typeface="Arial" panose="020B0604020202020204" pitchFamily="34" charset="0"/>
                <a:ea typeface="+mn-ea"/>
                <a:cs typeface="Arial" panose="020B0604020202020204" pitchFamily="34" charset="0"/>
              </a:endParaRPr>
            </a:p>
          </p:txBody>
        </p:sp>
      </p:grpSp>
      <p:pic>
        <p:nvPicPr>
          <p:cNvPr id="33" name="Picture 32">
            <a:extLst>
              <a:ext uri="{FF2B5EF4-FFF2-40B4-BE49-F238E27FC236}">
                <a16:creationId xmlns:a16="http://schemas.microsoft.com/office/drawing/2014/main" id="{6B03B8F2-C30E-CC4D-B87D-936CE2A080BC}"/>
              </a:ext>
            </a:extLst>
          </p:cNvPr>
          <p:cNvPicPr>
            <a:picLocks noChangeAspect="1"/>
          </p:cNvPicPr>
          <p:nvPr/>
        </p:nvPicPr>
        <p:blipFill>
          <a:blip r:embed="rId3"/>
          <a:stretch>
            <a:fillRect/>
          </a:stretch>
        </p:blipFill>
        <p:spPr>
          <a:xfrm>
            <a:off x="2047887" y="2230604"/>
            <a:ext cx="927100" cy="927100"/>
          </a:xfrm>
          <a:prstGeom prst="rect">
            <a:avLst/>
          </a:prstGeom>
        </p:spPr>
      </p:pic>
      <p:pic>
        <p:nvPicPr>
          <p:cNvPr id="9" name="Picture 8">
            <a:extLst>
              <a:ext uri="{FF2B5EF4-FFF2-40B4-BE49-F238E27FC236}">
                <a16:creationId xmlns:a16="http://schemas.microsoft.com/office/drawing/2014/main" id="{20A14E8F-700D-3941-8EA0-BC8D6839E679}"/>
              </a:ext>
            </a:extLst>
          </p:cNvPr>
          <p:cNvPicPr>
            <a:picLocks noChangeAspect="1"/>
          </p:cNvPicPr>
          <p:nvPr/>
        </p:nvPicPr>
        <p:blipFill>
          <a:blip r:embed="rId4"/>
          <a:stretch>
            <a:fillRect/>
          </a:stretch>
        </p:blipFill>
        <p:spPr>
          <a:xfrm>
            <a:off x="4729662" y="2230604"/>
            <a:ext cx="927100" cy="927100"/>
          </a:xfrm>
          <a:prstGeom prst="rect">
            <a:avLst/>
          </a:prstGeom>
        </p:spPr>
      </p:pic>
      <p:pic>
        <p:nvPicPr>
          <p:cNvPr id="37" name="Picture 36">
            <a:extLst>
              <a:ext uri="{FF2B5EF4-FFF2-40B4-BE49-F238E27FC236}">
                <a16:creationId xmlns:a16="http://schemas.microsoft.com/office/drawing/2014/main" id="{B2683159-AA12-C841-9020-A00BEB794320}"/>
              </a:ext>
            </a:extLst>
          </p:cNvPr>
          <p:cNvPicPr>
            <a:picLocks noChangeAspect="1"/>
          </p:cNvPicPr>
          <p:nvPr/>
        </p:nvPicPr>
        <p:blipFill>
          <a:blip r:embed="rId5"/>
          <a:stretch>
            <a:fillRect/>
          </a:stretch>
        </p:blipFill>
        <p:spPr>
          <a:xfrm>
            <a:off x="7298464" y="2240722"/>
            <a:ext cx="927100" cy="927100"/>
          </a:xfrm>
          <a:prstGeom prst="rect">
            <a:avLst/>
          </a:prstGeom>
        </p:spPr>
      </p:pic>
      <p:pic>
        <p:nvPicPr>
          <p:cNvPr id="13" name="Picture 12">
            <a:extLst>
              <a:ext uri="{FF2B5EF4-FFF2-40B4-BE49-F238E27FC236}">
                <a16:creationId xmlns:a16="http://schemas.microsoft.com/office/drawing/2014/main" id="{22ECEC40-BA44-AE49-AF24-9AF9466EC7FC}"/>
              </a:ext>
            </a:extLst>
          </p:cNvPr>
          <p:cNvPicPr>
            <a:picLocks noChangeAspect="1"/>
          </p:cNvPicPr>
          <p:nvPr/>
        </p:nvPicPr>
        <p:blipFill>
          <a:blip r:embed="rId6"/>
          <a:stretch>
            <a:fillRect/>
          </a:stretch>
        </p:blipFill>
        <p:spPr>
          <a:xfrm>
            <a:off x="9925911" y="2233105"/>
            <a:ext cx="927100" cy="927100"/>
          </a:xfrm>
          <a:prstGeom prst="rect">
            <a:avLst/>
          </a:prstGeom>
        </p:spPr>
      </p:pic>
    </p:spTree>
    <p:extLst>
      <p:ext uri="{BB962C8B-B14F-4D97-AF65-F5344CB8AC3E}">
        <p14:creationId xmlns:p14="http://schemas.microsoft.com/office/powerpoint/2010/main" val="128771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edge">
                                      <p:cBhvr>
                                        <p:cTn id="11" dur="1000"/>
                                        <p:tgtEl>
                                          <p:spTgt spid="38"/>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FD536-DB80-5544-A408-E16F3160A61B}"/>
              </a:ext>
            </a:extLst>
          </p:cNvPr>
          <p:cNvSpPr>
            <a:spLocks noGrp="1"/>
          </p:cNvSpPr>
          <p:nvPr>
            <p:ph type="title"/>
          </p:nvPr>
        </p:nvSpPr>
        <p:spPr/>
        <p:txBody>
          <a:bodyPr/>
          <a:lstStyle/>
          <a:p>
            <a:r>
              <a:rPr lang="en-US" dirty="0"/>
              <a:t>FEP BLUE FOCUS REWARD</a:t>
            </a:r>
          </a:p>
        </p:txBody>
      </p:sp>
    </p:spTree>
    <p:extLst>
      <p:ext uri="{BB962C8B-B14F-4D97-AF65-F5344CB8AC3E}">
        <p14:creationId xmlns:p14="http://schemas.microsoft.com/office/powerpoint/2010/main" val="196767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494345" y="157162"/>
            <a:ext cx="10964229" cy="1057276"/>
          </a:xfrm>
        </p:spPr>
        <p:txBody>
          <a:bodyPr/>
          <a:lstStyle/>
          <a:p>
            <a:r>
              <a:rPr lang="en-US" dirty="0"/>
              <a:t>WHY IS BLOOD SUGAR IMPORTANT?</a:t>
            </a: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21" name="Content Placeholder 12">
            <a:extLst>
              <a:ext uri="{FF2B5EF4-FFF2-40B4-BE49-F238E27FC236}">
                <a16:creationId xmlns:a16="http://schemas.microsoft.com/office/drawing/2014/main" id="{F80DD45B-01FB-824D-96A0-249B5C5E6CE0}"/>
              </a:ext>
            </a:extLst>
          </p:cNvPr>
          <p:cNvSpPr txBox="1">
            <a:spLocks/>
          </p:cNvSpPr>
          <p:nvPr/>
        </p:nvSpPr>
        <p:spPr>
          <a:xfrm>
            <a:off x="1269095" y="1612307"/>
            <a:ext cx="7051573" cy="3343151"/>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pPr>
            <a:r>
              <a:rPr lang="en-US" sz="3200" dirty="0"/>
              <a:t>When you have diabetes, your body doesn’t produce enough insulin or the insulin that is produced isn’t able to move </a:t>
            </a:r>
            <a:r>
              <a:rPr lang="en-US" sz="3200" b="1" dirty="0"/>
              <a:t>sugar</a:t>
            </a:r>
            <a:r>
              <a:rPr lang="en-US" sz="3200" dirty="0"/>
              <a:t> into your cells. </a:t>
            </a:r>
            <a:br>
              <a:rPr lang="en-US" sz="3200" dirty="0"/>
            </a:br>
            <a:r>
              <a:rPr lang="en-US" sz="3200" dirty="0"/>
              <a:t>Then it remains in your bloodstream.</a:t>
            </a:r>
          </a:p>
          <a:p>
            <a:pPr marL="0" indent="0">
              <a:lnSpc>
                <a:spcPct val="110000"/>
              </a:lnSpc>
              <a:buFont typeface="System Font Regular"/>
              <a:buNone/>
            </a:pPr>
            <a:endParaRPr lang="en-US" sz="2400" dirty="0"/>
          </a:p>
        </p:txBody>
      </p:sp>
      <p:pic>
        <p:nvPicPr>
          <p:cNvPr id="9" name="Graphic 8">
            <a:extLst>
              <a:ext uri="{FF2B5EF4-FFF2-40B4-BE49-F238E27FC236}">
                <a16:creationId xmlns:a16="http://schemas.microsoft.com/office/drawing/2014/main" id="{419A7636-ADA4-814D-8E76-30E9FCF3FD6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191411" y="573035"/>
            <a:ext cx="5148072" cy="5148072"/>
          </a:xfrm>
          <a:prstGeom prst="rect">
            <a:avLst/>
          </a:prstGeom>
        </p:spPr>
      </p:pic>
      <p:sp>
        <p:nvSpPr>
          <p:cNvPr id="3" name="Slide Number Placeholder 2">
            <a:extLst>
              <a:ext uri="{FF2B5EF4-FFF2-40B4-BE49-F238E27FC236}">
                <a16:creationId xmlns:a16="http://schemas.microsoft.com/office/drawing/2014/main" id="{6992A3B2-832B-DE42-88DA-9D2D1F03899A}"/>
              </a:ext>
            </a:extLst>
          </p:cNvPr>
          <p:cNvSpPr>
            <a:spLocks noGrp="1"/>
          </p:cNvSpPr>
          <p:nvPr>
            <p:ph type="sldNum" sz="quarter" idx="10"/>
          </p:nvPr>
        </p:nvSpPr>
        <p:spPr/>
        <p:txBody>
          <a:bodyPr/>
          <a:lstStyle/>
          <a:p>
            <a:fld id="{F5984A2A-D4CD-8444-829C-1852D1C0662C}" type="slidenum">
              <a:rPr lang="en-US" smtClean="0"/>
              <a:t>11</a:t>
            </a:fld>
            <a:endParaRPr lang="en-US"/>
          </a:p>
        </p:txBody>
      </p:sp>
    </p:spTree>
    <p:extLst>
      <p:ext uri="{BB962C8B-B14F-4D97-AF65-F5344CB8AC3E}">
        <p14:creationId xmlns:p14="http://schemas.microsoft.com/office/powerpoint/2010/main" val="18406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1277813" y="3"/>
            <a:ext cx="9876677" cy="1435260"/>
          </a:xfrm>
        </p:spPr>
        <p:txBody>
          <a:bodyPr/>
          <a:lstStyle/>
          <a:p>
            <a:r>
              <a:rPr lang="en-US" sz="3600" dirty="0"/>
              <a:t>ROUTINE ANNUAL PHYSICAL</a:t>
            </a:r>
            <a:br>
              <a:rPr lang="en-US" sz="3600" dirty="0"/>
            </a:br>
            <a:r>
              <a:rPr lang="en-US" sz="3600" dirty="0"/>
              <a:t>INCENTIVE PROGRAM</a:t>
            </a:r>
            <a:endParaRPr lang="en-US" dirty="0"/>
          </a:p>
        </p:txBody>
      </p:sp>
      <p:sp>
        <p:nvSpPr>
          <p:cNvPr id="8" name="Slide Number Placeholder 7">
            <a:extLst>
              <a:ext uri="{FF2B5EF4-FFF2-40B4-BE49-F238E27FC236}">
                <a16:creationId xmlns:a16="http://schemas.microsoft.com/office/drawing/2014/main" id="{FE2A0600-8461-AF46-B743-1BF9D071548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cxnSp>
        <p:nvCxnSpPr>
          <p:cNvPr id="32" name="Straight Connector 31">
            <a:extLst>
              <a:ext uri="{FF2B5EF4-FFF2-40B4-BE49-F238E27FC236}">
                <a16:creationId xmlns:a16="http://schemas.microsoft.com/office/drawing/2014/main" id="{FCDF89A3-10AC-D245-B619-46D96888774F}"/>
              </a:ext>
            </a:extLst>
          </p:cNvPr>
          <p:cNvCxnSpPr>
            <a:cxnSpLocks/>
          </p:cNvCxnSpPr>
          <p:nvPr/>
        </p:nvCxnSpPr>
        <p:spPr>
          <a:xfrm>
            <a:off x="1392114" y="1209921"/>
            <a:ext cx="9604243" cy="0"/>
          </a:xfrm>
          <a:prstGeom prst="line">
            <a:avLst/>
          </a:prstGeom>
          <a:ln>
            <a:solidFill>
              <a:srgbClr val="00335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36EF0C80-8A80-7947-8F75-66DFD7FDB061}"/>
              </a:ext>
            </a:extLst>
          </p:cNvPr>
          <p:cNvGrpSpPr/>
          <p:nvPr/>
        </p:nvGrpSpPr>
        <p:grpSpPr>
          <a:xfrm>
            <a:off x="0" y="0"/>
            <a:ext cx="741195" cy="6858000"/>
            <a:chOff x="-2" y="0"/>
            <a:chExt cx="741195" cy="6858000"/>
          </a:xfrm>
        </p:grpSpPr>
        <p:sp>
          <p:nvSpPr>
            <p:cNvPr id="15" name="Rectangle 14">
              <a:extLst>
                <a:ext uri="{FF2B5EF4-FFF2-40B4-BE49-F238E27FC236}">
                  <a16:creationId xmlns:a16="http://schemas.microsoft.com/office/drawing/2014/main" id="{FFA5CB33-0DB9-6E44-BD70-155F6B6DD47B}"/>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BF5DF284-9CC4-6449-835E-3561BD03AE7F}"/>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1" name="Content Placeholder 12">
            <a:extLst>
              <a:ext uri="{FF2B5EF4-FFF2-40B4-BE49-F238E27FC236}">
                <a16:creationId xmlns:a16="http://schemas.microsoft.com/office/drawing/2014/main" id="{F80DD45B-01FB-824D-96A0-249B5C5E6CE0}"/>
              </a:ext>
            </a:extLst>
          </p:cNvPr>
          <p:cNvSpPr txBox="1">
            <a:spLocks/>
          </p:cNvSpPr>
          <p:nvPr/>
        </p:nvSpPr>
        <p:spPr>
          <a:xfrm>
            <a:off x="1392114" y="1746759"/>
            <a:ext cx="8567432" cy="3901320"/>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0000"/>
              </a:lnSpc>
              <a:spcBef>
                <a:spcPts val="0"/>
              </a:spcBef>
              <a:spcAft>
                <a:spcPts val="1400"/>
              </a:spcAft>
              <a:buClr>
                <a:srgbClr val="AA272F"/>
              </a:buClr>
              <a:buSzPct val="130000"/>
              <a:buFont typeface="System Font Regular"/>
              <a:buNone/>
              <a:tabLst/>
              <a:defRPr/>
            </a:pPr>
            <a:r>
              <a:rPr kumimoji="0" lang="en-US" sz="2800" b="0" i="0" u="none" strike="noStrike" kern="1200" cap="none" spc="0" normalizeH="0" baseline="0" noProof="0" dirty="0">
                <a:ln>
                  <a:noFill/>
                </a:ln>
                <a:solidFill>
                  <a:srgbClr val="002F54"/>
                </a:solidFill>
                <a:effectLst/>
                <a:uLnTx/>
                <a:uFillTx/>
                <a:latin typeface="Arial Regular" charset="0"/>
              </a:rPr>
              <a:t>FEP Blue Focus members can earn </a:t>
            </a:r>
          </a:p>
          <a:p>
            <a:pPr marL="0" marR="0" lvl="0" indent="0" algn="l" defTabSz="685800" rtl="0" eaLnBrk="1" fontAlgn="auto" latinLnBrk="0" hangingPunct="1">
              <a:lnSpc>
                <a:spcPct val="110000"/>
              </a:lnSpc>
              <a:spcBef>
                <a:spcPts val="0"/>
              </a:spcBef>
              <a:spcAft>
                <a:spcPts val="1400"/>
              </a:spcAft>
              <a:buClr>
                <a:srgbClr val="AA272F"/>
              </a:buClr>
              <a:buSzPct val="130000"/>
              <a:buFont typeface="System Font Regular"/>
              <a:buNone/>
              <a:tabLst/>
              <a:defRPr/>
            </a:pPr>
            <a:r>
              <a:rPr kumimoji="0" lang="en-US" sz="8000" b="1" i="0" u="none" strike="noStrike" kern="1200" cap="none" spc="0" normalizeH="0" baseline="0" noProof="0" dirty="0">
                <a:ln>
                  <a:noFill/>
                </a:ln>
                <a:solidFill>
                  <a:srgbClr val="002F54"/>
                </a:solidFill>
                <a:effectLst/>
                <a:uLnTx/>
                <a:uFillTx/>
                <a:latin typeface="Arial Regular" charset="0"/>
              </a:rPr>
              <a:t>a reward</a:t>
            </a:r>
          </a:p>
          <a:p>
            <a:pPr marL="0" marR="0" lvl="0" indent="0" algn="l" defTabSz="685800" rtl="0" eaLnBrk="1" fontAlgn="auto" latinLnBrk="0" hangingPunct="1">
              <a:lnSpc>
                <a:spcPct val="90000"/>
              </a:lnSpc>
              <a:spcBef>
                <a:spcPts val="600"/>
              </a:spcBef>
              <a:spcAft>
                <a:spcPts val="600"/>
              </a:spcAft>
              <a:buClr>
                <a:srgbClr val="AA272F"/>
              </a:buClr>
              <a:buSzPct val="130000"/>
              <a:buFont typeface="System Font Regular"/>
              <a:buNone/>
              <a:tabLst/>
              <a:defRPr/>
            </a:pPr>
            <a:r>
              <a:rPr kumimoji="0" lang="en-US" sz="2800" b="0" i="0" u="none" strike="noStrike" kern="1200" cap="none" spc="0" normalizeH="0" baseline="0" noProof="0" dirty="0">
                <a:ln>
                  <a:noFill/>
                </a:ln>
                <a:solidFill>
                  <a:srgbClr val="002F54"/>
                </a:solidFill>
                <a:effectLst/>
                <a:uLnTx/>
                <a:uFillTx/>
                <a:latin typeface="Arial Regular" charset="0"/>
              </a:rPr>
              <a:t>for getting an annual physical.</a:t>
            </a:r>
            <a:br>
              <a:rPr kumimoji="0" lang="en-US" sz="2800" b="0" i="0" u="none" strike="noStrike" kern="1200" cap="none" spc="0" normalizeH="0" baseline="0" noProof="0" dirty="0">
                <a:ln>
                  <a:noFill/>
                </a:ln>
                <a:solidFill>
                  <a:srgbClr val="002F54"/>
                </a:solidFill>
                <a:effectLst/>
                <a:uLnTx/>
                <a:uFillTx/>
                <a:latin typeface="Arial Regular" charset="0"/>
              </a:rPr>
            </a:br>
            <a:r>
              <a:rPr kumimoji="0" lang="en-US" sz="2800" b="0" i="0" u="none" strike="noStrike" kern="1200" cap="none" spc="0" normalizeH="0" baseline="0" noProof="0" dirty="0">
                <a:ln>
                  <a:noFill/>
                </a:ln>
                <a:solidFill>
                  <a:srgbClr val="002F54"/>
                </a:solidFill>
                <a:effectLst/>
                <a:uLnTx/>
                <a:uFillTx/>
                <a:latin typeface="Arial Regular" charset="0"/>
              </a:rPr>
              <a:t>Choose from rewards such as</a:t>
            </a:r>
            <a:br>
              <a:rPr kumimoji="0" lang="en-US" sz="2800" b="0" i="0" u="none" strike="noStrike" kern="1200" cap="none" spc="0" normalizeH="0" baseline="0" noProof="0" dirty="0">
                <a:ln>
                  <a:noFill/>
                </a:ln>
                <a:solidFill>
                  <a:srgbClr val="002F54"/>
                </a:solidFill>
                <a:effectLst/>
                <a:uLnTx/>
                <a:uFillTx/>
                <a:latin typeface="Arial Regular" charset="0"/>
              </a:rPr>
            </a:br>
            <a:r>
              <a:rPr kumimoji="0" lang="en-US" sz="2800" b="0" i="0" u="none" strike="noStrike" kern="1200" cap="none" spc="0" normalizeH="0" baseline="0" noProof="0" dirty="0">
                <a:ln>
                  <a:noFill/>
                </a:ln>
                <a:solidFill>
                  <a:srgbClr val="002F54"/>
                </a:solidFill>
                <a:effectLst/>
                <a:uLnTx/>
                <a:uFillTx/>
                <a:latin typeface="Arial Regular" charset="0"/>
              </a:rPr>
              <a:t>a Fitbit</a:t>
            </a:r>
            <a:r>
              <a:rPr kumimoji="0" lang="en-US" sz="2800" b="0" i="0" u="none" strike="noStrike" kern="1200" cap="none" spc="0" normalizeH="0" baseline="30000" noProof="0" dirty="0">
                <a:ln>
                  <a:noFill/>
                </a:ln>
                <a:solidFill>
                  <a:srgbClr val="002F54"/>
                </a:solidFill>
                <a:effectLst/>
                <a:uLnTx/>
                <a:uFillTx/>
                <a:latin typeface="Arial Regular" charset="0"/>
              </a:rPr>
              <a:t>®</a:t>
            </a:r>
            <a:r>
              <a:rPr kumimoji="0" lang="en-US" sz="2800" b="0" i="0" u="none" strike="noStrike" kern="1200" cap="none" spc="0" normalizeH="0" baseline="0" noProof="0" dirty="0">
                <a:ln>
                  <a:noFill/>
                </a:ln>
                <a:solidFill>
                  <a:srgbClr val="002F54"/>
                </a:solidFill>
                <a:effectLst/>
                <a:uLnTx/>
                <a:uFillTx/>
                <a:latin typeface="Arial Regular" charset="0"/>
              </a:rPr>
              <a:t>, a four-month</a:t>
            </a:r>
            <a:br>
              <a:rPr kumimoji="0" lang="en-US" sz="2800" b="0" i="0" u="none" strike="noStrike" kern="1200" cap="none" spc="0" normalizeH="0" baseline="0" noProof="0" dirty="0">
                <a:ln>
                  <a:noFill/>
                </a:ln>
                <a:solidFill>
                  <a:srgbClr val="002F54"/>
                </a:solidFill>
                <a:effectLst/>
                <a:uLnTx/>
                <a:uFillTx/>
                <a:latin typeface="Arial Regular" charset="0"/>
              </a:rPr>
            </a:br>
            <a:r>
              <a:rPr kumimoji="0" lang="en-US" sz="2800" b="0" i="0" u="none" strike="noStrike" kern="1200" cap="none" spc="0" normalizeH="0" baseline="0" noProof="0" dirty="0">
                <a:ln>
                  <a:noFill/>
                </a:ln>
                <a:solidFill>
                  <a:srgbClr val="002F54"/>
                </a:solidFill>
                <a:effectLst/>
                <a:uLnTx/>
                <a:uFillTx/>
                <a:latin typeface="Arial Regular" charset="0"/>
              </a:rPr>
              <a:t>gym membership and more.</a:t>
            </a:r>
          </a:p>
        </p:txBody>
      </p:sp>
      <p:pic>
        <p:nvPicPr>
          <p:cNvPr id="4" name="Picture 3">
            <a:extLst>
              <a:ext uri="{FF2B5EF4-FFF2-40B4-BE49-F238E27FC236}">
                <a16:creationId xmlns:a16="http://schemas.microsoft.com/office/drawing/2014/main" id="{313CFAF1-B604-DA49-A066-EA20351EC58B}"/>
              </a:ext>
            </a:extLst>
          </p:cNvPr>
          <p:cNvPicPr>
            <a:picLocks noChangeAspect="1"/>
          </p:cNvPicPr>
          <p:nvPr/>
        </p:nvPicPr>
        <p:blipFill>
          <a:blip r:embed="rId3"/>
          <a:stretch>
            <a:fillRect/>
          </a:stretch>
        </p:blipFill>
        <p:spPr>
          <a:xfrm>
            <a:off x="8390239" y="2347126"/>
            <a:ext cx="2962490" cy="3920942"/>
          </a:xfrm>
          <a:prstGeom prst="rect">
            <a:avLst/>
          </a:prstGeom>
        </p:spPr>
      </p:pic>
    </p:spTree>
    <p:extLst>
      <p:ext uri="{BB962C8B-B14F-4D97-AF65-F5344CB8AC3E}">
        <p14:creationId xmlns:p14="http://schemas.microsoft.com/office/powerpoint/2010/main" val="145024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1000"/>
                                        <p:tgtEl>
                                          <p:spTgt spid="21">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animEffect transition="in" filter="wipe(left)">
                                      <p:cBhvr>
                                        <p:cTn id="11" dur="10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9401CCFF-9BFD-B74D-8012-EB8381BC553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sp>
        <p:nvSpPr>
          <p:cNvPr id="43" name="Content Placeholder 12">
            <a:extLst>
              <a:ext uri="{FF2B5EF4-FFF2-40B4-BE49-F238E27FC236}">
                <a16:creationId xmlns:a16="http://schemas.microsoft.com/office/drawing/2014/main" id="{E85B9874-3DFC-9E45-A4CF-CB04DA12DF05}"/>
              </a:ext>
            </a:extLst>
          </p:cNvPr>
          <p:cNvSpPr txBox="1">
            <a:spLocks/>
          </p:cNvSpPr>
          <p:nvPr/>
        </p:nvSpPr>
        <p:spPr>
          <a:xfrm>
            <a:off x="1286605" y="1449388"/>
            <a:ext cx="9512575" cy="3945571"/>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1800"/>
              </a:spcAft>
              <a:buClr>
                <a:srgbClr val="AA272F"/>
              </a:buClr>
              <a:buSzPct val="80000"/>
              <a:buFont typeface="System Font Regular"/>
              <a:buNone/>
              <a:tabLst/>
              <a:defRPr/>
            </a:pPr>
            <a:r>
              <a:rPr kumimoji="0" lang="en-US" sz="6000" b="1" i="0" u="none" strike="noStrike" kern="1200" cap="none" spc="0" normalizeH="0" baseline="0" noProof="0" dirty="0">
                <a:ln>
                  <a:noFill/>
                </a:ln>
                <a:solidFill>
                  <a:srgbClr val="002F54"/>
                </a:solidFill>
                <a:effectLst/>
                <a:uLnTx/>
                <a:uFillTx/>
                <a:latin typeface="Arial Regular" charset="0"/>
              </a:rPr>
              <a:t>When you take an active role in your health and wellness, great things can happen.</a:t>
            </a:r>
          </a:p>
        </p:txBody>
      </p:sp>
      <p:grpSp>
        <p:nvGrpSpPr>
          <p:cNvPr id="15" name="Group 14">
            <a:extLst>
              <a:ext uri="{FF2B5EF4-FFF2-40B4-BE49-F238E27FC236}">
                <a16:creationId xmlns:a16="http://schemas.microsoft.com/office/drawing/2014/main" id="{45611276-12EC-CF4B-AB53-C41F1E8B7B06}"/>
              </a:ext>
            </a:extLst>
          </p:cNvPr>
          <p:cNvGrpSpPr/>
          <p:nvPr/>
        </p:nvGrpSpPr>
        <p:grpSpPr>
          <a:xfrm>
            <a:off x="0" y="0"/>
            <a:ext cx="741195" cy="6858000"/>
            <a:chOff x="-2" y="0"/>
            <a:chExt cx="741195" cy="6858000"/>
          </a:xfrm>
        </p:grpSpPr>
        <p:sp>
          <p:nvSpPr>
            <p:cNvPr id="16" name="Rectangle 15">
              <a:extLst>
                <a:ext uri="{FF2B5EF4-FFF2-40B4-BE49-F238E27FC236}">
                  <a16:creationId xmlns:a16="http://schemas.microsoft.com/office/drawing/2014/main" id="{4CB0D6EF-DE0E-5844-8F22-99098B9B537A}"/>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A84559E9-2F66-5744-8BD2-8BD0E7477254}"/>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70981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wipe(left)">
                                      <p:cBhvr>
                                        <p:cTn id="7" dur="10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FE2A0600-8461-AF46-B743-1BF9D071548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C9608D6A-46EA-AE42-B0FA-4AD2EE0D724C}"/>
              </a:ext>
            </a:extLst>
          </p:cNvPr>
          <p:cNvGrpSpPr/>
          <p:nvPr/>
        </p:nvGrpSpPr>
        <p:grpSpPr>
          <a:xfrm>
            <a:off x="0" y="0"/>
            <a:ext cx="741195" cy="6858000"/>
            <a:chOff x="-2" y="0"/>
            <a:chExt cx="741195" cy="6858000"/>
          </a:xfrm>
        </p:grpSpPr>
        <p:sp>
          <p:nvSpPr>
            <p:cNvPr id="19" name="Rectangle 18">
              <a:extLst>
                <a:ext uri="{FF2B5EF4-FFF2-40B4-BE49-F238E27FC236}">
                  <a16:creationId xmlns:a16="http://schemas.microsoft.com/office/drawing/2014/main" id="{343611A8-0A61-FB4E-A466-4D33F90ED2A2}"/>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9ECA79DA-C624-2A4E-B85E-5C82ABC01F7C}"/>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7" name="Content Placeholder 12">
            <a:extLst>
              <a:ext uri="{FF2B5EF4-FFF2-40B4-BE49-F238E27FC236}">
                <a16:creationId xmlns:a16="http://schemas.microsoft.com/office/drawing/2014/main" id="{856C5B29-833C-8744-A307-74DCE2593096}"/>
              </a:ext>
            </a:extLst>
          </p:cNvPr>
          <p:cNvSpPr txBox="1">
            <a:spLocks/>
          </p:cNvSpPr>
          <p:nvPr/>
        </p:nvSpPr>
        <p:spPr>
          <a:xfrm>
            <a:off x="1286605" y="1556656"/>
            <a:ext cx="10165166" cy="4277215"/>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1800"/>
              </a:spcAft>
              <a:buClr>
                <a:srgbClr val="AA272F"/>
              </a:buClr>
              <a:buSzPct val="80000"/>
              <a:buFont typeface="System Font Regular"/>
              <a:buNone/>
              <a:tabLst/>
              <a:defRPr/>
            </a:pPr>
            <a:r>
              <a:rPr kumimoji="0" lang="en-US" sz="6000" b="1" i="0" u="none" strike="noStrike" kern="1200" cap="none" spc="0" normalizeH="0" baseline="0" noProof="0" dirty="0">
                <a:ln>
                  <a:noFill/>
                </a:ln>
                <a:solidFill>
                  <a:srgbClr val="002F54"/>
                </a:solidFill>
                <a:effectLst/>
                <a:uLnTx/>
                <a:uFillTx/>
                <a:latin typeface="Arial Regular" charset="0"/>
              </a:rPr>
              <a:t>Visit </a:t>
            </a:r>
            <a:r>
              <a:rPr kumimoji="0" lang="en-US" sz="6000" b="1" i="0" u="none" strike="noStrike" kern="1200" cap="none" spc="0" normalizeH="0" baseline="0" noProof="0" dirty="0" err="1">
                <a:ln>
                  <a:noFill/>
                </a:ln>
                <a:solidFill>
                  <a:srgbClr val="0099CC"/>
                </a:solidFill>
                <a:effectLst/>
                <a:uLnTx/>
                <a:uFillTx/>
                <a:latin typeface="Arial Regular" charset="0"/>
              </a:rPr>
              <a:t>fepblue.org</a:t>
            </a:r>
            <a:r>
              <a:rPr kumimoji="0" lang="en-US" sz="6000" b="1" i="0" u="none" strike="noStrike" kern="1200" cap="none" spc="0" normalizeH="0" baseline="0" noProof="0" dirty="0">
                <a:ln>
                  <a:noFill/>
                </a:ln>
                <a:solidFill>
                  <a:srgbClr val="0099CC"/>
                </a:solidFill>
                <a:effectLst/>
                <a:uLnTx/>
                <a:uFillTx/>
                <a:latin typeface="Arial Regular" charset="0"/>
              </a:rPr>
              <a:t>/incentives</a:t>
            </a:r>
            <a:r>
              <a:rPr kumimoji="0" lang="en-US" sz="6000" b="1" i="0" u="none" strike="noStrike" kern="1200" cap="none" spc="0" normalizeH="0" baseline="0" noProof="0" dirty="0">
                <a:ln>
                  <a:noFill/>
                </a:ln>
                <a:solidFill>
                  <a:srgbClr val="002F54"/>
                </a:solidFill>
                <a:effectLst/>
                <a:uLnTx/>
                <a:uFillTx/>
                <a:latin typeface="Arial Regular" charset="0"/>
              </a:rPr>
              <a:t> to learn more about all of our health and wellness resources.</a:t>
            </a:r>
          </a:p>
        </p:txBody>
      </p:sp>
    </p:spTree>
    <p:extLst>
      <p:ext uri="{BB962C8B-B14F-4D97-AF65-F5344CB8AC3E}">
        <p14:creationId xmlns:p14="http://schemas.microsoft.com/office/powerpoint/2010/main" val="253675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1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9401CCFF-9BFD-B74D-8012-EB8381BC553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sp>
        <p:nvSpPr>
          <p:cNvPr id="43" name="Content Placeholder 12">
            <a:extLst>
              <a:ext uri="{FF2B5EF4-FFF2-40B4-BE49-F238E27FC236}">
                <a16:creationId xmlns:a16="http://schemas.microsoft.com/office/drawing/2014/main" id="{E85B9874-3DFC-9E45-A4CF-CB04DA12DF05}"/>
              </a:ext>
            </a:extLst>
          </p:cNvPr>
          <p:cNvSpPr txBox="1">
            <a:spLocks/>
          </p:cNvSpPr>
          <p:nvPr/>
        </p:nvSpPr>
        <p:spPr>
          <a:xfrm>
            <a:off x="1365628" y="2329923"/>
            <a:ext cx="10088966" cy="2693634"/>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1800"/>
              </a:spcAft>
              <a:buClr>
                <a:srgbClr val="AA272F"/>
              </a:buClr>
              <a:buSzPct val="80000"/>
              <a:buFont typeface="System Font Regular"/>
              <a:buNone/>
              <a:tabLst/>
              <a:defRPr/>
            </a:pPr>
            <a:r>
              <a:rPr kumimoji="0" lang="en-US" sz="6000" b="1" i="0" u="none" strike="noStrike" kern="1200" cap="none" spc="0" normalizeH="0" baseline="0" noProof="0" dirty="0">
                <a:ln>
                  <a:noFill/>
                </a:ln>
                <a:solidFill>
                  <a:srgbClr val="002F54"/>
                </a:solidFill>
                <a:effectLst/>
                <a:uLnTx/>
                <a:uFillTx/>
                <a:latin typeface="Arial Regular" charset="0"/>
              </a:rPr>
              <a:t>Questions?</a:t>
            </a:r>
          </a:p>
        </p:txBody>
      </p:sp>
      <p:grpSp>
        <p:nvGrpSpPr>
          <p:cNvPr id="15" name="Group 14">
            <a:extLst>
              <a:ext uri="{FF2B5EF4-FFF2-40B4-BE49-F238E27FC236}">
                <a16:creationId xmlns:a16="http://schemas.microsoft.com/office/drawing/2014/main" id="{45611276-12EC-CF4B-AB53-C41F1E8B7B06}"/>
              </a:ext>
            </a:extLst>
          </p:cNvPr>
          <p:cNvGrpSpPr/>
          <p:nvPr/>
        </p:nvGrpSpPr>
        <p:grpSpPr>
          <a:xfrm>
            <a:off x="0" y="0"/>
            <a:ext cx="741195" cy="6858000"/>
            <a:chOff x="-2" y="0"/>
            <a:chExt cx="741195" cy="6858000"/>
          </a:xfrm>
        </p:grpSpPr>
        <p:sp>
          <p:nvSpPr>
            <p:cNvPr id="16" name="Rectangle 15">
              <a:extLst>
                <a:ext uri="{FF2B5EF4-FFF2-40B4-BE49-F238E27FC236}">
                  <a16:creationId xmlns:a16="http://schemas.microsoft.com/office/drawing/2014/main" id="{4CB0D6EF-DE0E-5844-8F22-99098B9B537A}"/>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A84559E9-2F66-5744-8BD2-8BD0E7477254}"/>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72747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wipe(left)">
                                      <p:cBhvr>
                                        <p:cTn id="7" dur="10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5E8FF84-D56D-DB4C-B82E-8BFC019035B8}"/>
              </a:ext>
            </a:extLst>
          </p:cNvPr>
          <p:cNvSpPr>
            <a:spLocks noGrp="1"/>
          </p:cNvSpPr>
          <p:nvPr>
            <p:ph type="title"/>
          </p:nvPr>
        </p:nvSpPr>
        <p:spPr/>
        <p:txBody>
          <a:bodyPr/>
          <a:lstStyle/>
          <a:p>
            <a:r>
              <a:rPr lang="en-US" dirty="0"/>
              <a:t>STAY CONNECTED</a:t>
            </a:r>
          </a:p>
        </p:txBody>
      </p:sp>
      <p:sp>
        <p:nvSpPr>
          <p:cNvPr id="2" name="Slide Number Placeholder 1">
            <a:extLst>
              <a:ext uri="{FF2B5EF4-FFF2-40B4-BE49-F238E27FC236}">
                <a16:creationId xmlns:a16="http://schemas.microsoft.com/office/drawing/2014/main" id="{06C3917C-35F1-6646-B93B-4A7F3E7B189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pic>
        <p:nvPicPr>
          <p:cNvPr id="3" name="Picture 2">
            <a:extLst>
              <a:ext uri="{FF2B5EF4-FFF2-40B4-BE49-F238E27FC236}">
                <a16:creationId xmlns:a16="http://schemas.microsoft.com/office/drawing/2014/main" id="{66C4A3DC-81A2-3147-A874-9183C883E188}"/>
              </a:ext>
            </a:extLst>
          </p:cNvPr>
          <p:cNvPicPr>
            <a:picLocks noChangeAspect="1"/>
          </p:cNvPicPr>
          <p:nvPr/>
        </p:nvPicPr>
        <p:blipFill>
          <a:blip r:embed="rId3"/>
          <a:stretch>
            <a:fillRect/>
          </a:stretch>
        </p:blipFill>
        <p:spPr>
          <a:xfrm>
            <a:off x="1524000" y="2457089"/>
            <a:ext cx="1274417" cy="1274417"/>
          </a:xfrm>
          <a:prstGeom prst="rect">
            <a:avLst/>
          </a:prstGeom>
        </p:spPr>
      </p:pic>
      <p:pic>
        <p:nvPicPr>
          <p:cNvPr id="5" name="Picture 4">
            <a:extLst>
              <a:ext uri="{FF2B5EF4-FFF2-40B4-BE49-F238E27FC236}">
                <a16:creationId xmlns:a16="http://schemas.microsoft.com/office/drawing/2014/main" id="{76C6E394-FDE8-6844-9EC2-A03CF64452A1}"/>
              </a:ext>
            </a:extLst>
          </p:cNvPr>
          <p:cNvPicPr>
            <a:picLocks noChangeAspect="1"/>
          </p:cNvPicPr>
          <p:nvPr/>
        </p:nvPicPr>
        <p:blipFill>
          <a:blip r:embed="rId4"/>
          <a:stretch>
            <a:fillRect/>
          </a:stretch>
        </p:blipFill>
        <p:spPr>
          <a:xfrm>
            <a:off x="8199044" y="2398068"/>
            <a:ext cx="1274417" cy="1274417"/>
          </a:xfrm>
          <a:prstGeom prst="rect">
            <a:avLst/>
          </a:prstGeom>
        </p:spPr>
      </p:pic>
      <p:pic>
        <p:nvPicPr>
          <p:cNvPr id="7" name="Picture 6">
            <a:extLst>
              <a:ext uri="{FF2B5EF4-FFF2-40B4-BE49-F238E27FC236}">
                <a16:creationId xmlns:a16="http://schemas.microsoft.com/office/drawing/2014/main" id="{4457017A-82D0-C746-8859-F294A69353E6}"/>
              </a:ext>
            </a:extLst>
          </p:cNvPr>
          <p:cNvPicPr>
            <a:picLocks noChangeAspect="1"/>
          </p:cNvPicPr>
          <p:nvPr/>
        </p:nvPicPr>
        <p:blipFill>
          <a:blip r:embed="rId5"/>
          <a:stretch>
            <a:fillRect/>
          </a:stretch>
        </p:blipFill>
        <p:spPr>
          <a:xfrm>
            <a:off x="6530283" y="2457089"/>
            <a:ext cx="1274417" cy="1274417"/>
          </a:xfrm>
          <a:prstGeom prst="rect">
            <a:avLst/>
          </a:prstGeom>
        </p:spPr>
      </p:pic>
      <p:pic>
        <p:nvPicPr>
          <p:cNvPr id="9" name="Picture 8">
            <a:extLst>
              <a:ext uri="{FF2B5EF4-FFF2-40B4-BE49-F238E27FC236}">
                <a16:creationId xmlns:a16="http://schemas.microsoft.com/office/drawing/2014/main" id="{D6D7FF8E-52E8-BB4C-95E6-F4C77F14D8B1}"/>
              </a:ext>
            </a:extLst>
          </p:cNvPr>
          <p:cNvPicPr>
            <a:picLocks noChangeAspect="1"/>
          </p:cNvPicPr>
          <p:nvPr/>
        </p:nvPicPr>
        <p:blipFill>
          <a:blip r:embed="rId6"/>
          <a:stretch>
            <a:fillRect/>
          </a:stretch>
        </p:blipFill>
        <p:spPr>
          <a:xfrm>
            <a:off x="9839226" y="2453934"/>
            <a:ext cx="1274417" cy="1274417"/>
          </a:xfrm>
          <a:prstGeom prst="rect">
            <a:avLst/>
          </a:prstGeom>
        </p:spPr>
      </p:pic>
      <p:sp>
        <p:nvSpPr>
          <p:cNvPr id="10" name="Rectangle 9">
            <a:extLst>
              <a:ext uri="{FF2B5EF4-FFF2-40B4-BE49-F238E27FC236}">
                <a16:creationId xmlns:a16="http://schemas.microsoft.com/office/drawing/2014/main" id="{049F4FBB-192E-D54D-9922-8B70B8463B36}"/>
              </a:ext>
            </a:extLst>
          </p:cNvPr>
          <p:cNvSpPr/>
          <p:nvPr/>
        </p:nvSpPr>
        <p:spPr>
          <a:xfrm>
            <a:off x="1313618" y="2000992"/>
            <a:ext cx="10087059" cy="215679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9CC"/>
              </a:solidFill>
              <a:effectLst/>
              <a:uLnTx/>
              <a:uFillTx/>
              <a:latin typeface="Arial" panose="020B0604020202020204"/>
              <a:ea typeface="+mn-ea"/>
              <a:cs typeface="+mn-cs"/>
            </a:endParaRPr>
          </a:p>
        </p:txBody>
      </p:sp>
      <p:sp>
        <p:nvSpPr>
          <p:cNvPr id="14" name="Content Placeholder 6">
            <a:extLst>
              <a:ext uri="{FF2B5EF4-FFF2-40B4-BE49-F238E27FC236}">
                <a16:creationId xmlns:a16="http://schemas.microsoft.com/office/drawing/2014/main" id="{AF41A8CA-6114-7E49-A6EB-7590687EBDDF}"/>
              </a:ext>
            </a:extLst>
          </p:cNvPr>
          <p:cNvSpPr txBox="1">
            <a:spLocks/>
          </p:cNvSpPr>
          <p:nvPr/>
        </p:nvSpPr>
        <p:spPr>
          <a:xfrm>
            <a:off x="3901937" y="1695288"/>
            <a:ext cx="4388126" cy="603878"/>
          </a:xfrm>
          <a:prstGeom prst="rect">
            <a:avLst/>
          </a:prstGeom>
          <a:solidFill>
            <a:schemeClr val="bg1"/>
          </a:solidFill>
        </p:spPr>
        <p:txBody>
          <a:bodyPr vert="horz" lIns="91440" tIns="45720" rIns="91440" bIns="45720" rtlCol="0" anchor="ctr">
            <a:noAutofit/>
          </a:bodyPr>
          <a:lstStyle>
            <a:lvl1pPr marL="262877" indent="-262877" algn="l" defTabSz="685766" rtl="0" eaLnBrk="1" latinLnBrk="0" hangingPunct="1">
              <a:lnSpc>
                <a:spcPct val="90000"/>
              </a:lnSpc>
              <a:spcBef>
                <a:spcPts val="600"/>
              </a:spcBef>
              <a:spcAft>
                <a:spcPts val="600"/>
              </a:spcAft>
              <a:buClr>
                <a:srgbClr val="008FC5"/>
              </a:buClr>
              <a:buSzPct val="130000"/>
              <a:buFont typeface="Arial" charset="0"/>
              <a:buChar char="•"/>
              <a:defRPr sz="2400" b="0" i="0" kern="1200">
                <a:solidFill>
                  <a:schemeClr val="tx1"/>
                </a:solidFill>
                <a:latin typeface="Arial Regular" charset="0"/>
                <a:ea typeface="Arial Regular" charset="0"/>
                <a:cs typeface="Arial Regular" charset="0"/>
              </a:defRPr>
            </a:lvl1pPr>
            <a:lvl2pPr marL="514326" indent="-262877" algn="l" defTabSz="685766" rtl="0" eaLnBrk="1" latinLnBrk="0" hangingPunct="1">
              <a:lnSpc>
                <a:spcPct val="90000"/>
              </a:lnSpc>
              <a:spcBef>
                <a:spcPts val="600"/>
              </a:spcBef>
              <a:spcAft>
                <a:spcPts val="600"/>
              </a:spcAft>
              <a:buClr>
                <a:srgbClr val="008FC5"/>
              </a:buClr>
              <a:buSzPct val="130000"/>
              <a:buFont typeface="Arial" charset="0"/>
              <a:buChar char="•"/>
              <a:defRPr sz="2000" b="0" i="0" kern="1200">
                <a:solidFill>
                  <a:schemeClr val="tx1"/>
                </a:solidFill>
                <a:latin typeface="Arial Regular" charset="0"/>
                <a:ea typeface="Arial Regular" charset="0"/>
                <a:cs typeface="Arial Regular" charset="0"/>
              </a:defRPr>
            </a:lvl2pPr>
            <a:lvl3pPr marL="857208" indent="-171442" algn="l" defTabSz="685766" rtl="0" eaLnBrk="1" latinLnBrk="0" hangingPunct="1">
              <a:lnSpc>
                <a:spcPct val="90000"/>
              </a:lnSpc>
              <a:spcBef>
                <a:spcPts val="1351"/>
              </a:spcBef>
              <a:buClr>
                <a:srgbClr val="008FC5"/>
              </a:buClr>
              <a:buSzPct val="130000"/>
              <a:buFont typeface="Arial" charset="0"/>
              <a:buChar char="•"/>
              <a:defRPr sz="1351" b="0" i="0" kern="1200">
                <a:solidFill>
                  <a:schemeClr val="tx1"/>
                </a:solidFill>
                <a:latin typeface="+mn-lt"/>
                <a:ea typeface="Helvetica Light" charset="0"/>
                <a:cs typeface="Helvetica Light" charset="0"/>
              </a:defRPr>
            </a:lvl3pPr>
            <a:lvl4pPr marL="1200091" indent="-171442" algn="l" defTabSz="685766" rtl="0" eaLnBrk="1" latinLnBrk="0" hangingPunct="1">
              <a:lnSpc>
                <a:spcPct val="90000"/>
              </a:lnSpc>
              <a:spcBef>
                <a:spcPts val="1351"/>
              </a:spcBef>
              <a:buClr>
                <a:srgbClr val="008FC5"/>
              </a:buClr>
              <a:buSzPct val="130000"/>
              <a:buFont typeface="Arial" charset="0"/>
              <a:buChar char="•"/>
              <a:defRPr sz="1351" b="0" i="0" kern="1200">
                <a:solidFill>
                  <a:schemeClr val="tx1"/>
                </a:solidFill>
                <a:latin typeface="+mn-lt"/>
                <a:ea typeface="Helvetica Light" charset="0"/>
                <a:cs typeface="Helvetica Light" charset="0"/>
              </a:defRPr>
            </a:lvl4pPr>
            <a:lvl5pPr marL="1542973" indent="-171442" algn="l" defTabSz="685766" rtl="0" eaLnBrk="1" latinLnBrk="0" hangingPunct="1">
              <a:lnSpc>
                <a:spcPct val="90000"/>
              </a:lnSpc>
              <a:spcBef>
                <a:spcPts val="1351"/>
              </a:spcBef>
              <a:buClr>
                <a:srgbClr val="008FC5"/>
              </a:buClr>
              <a:buSzPct val="130000"/>
              <a:buFont typeface="Arial" charset="0"/>
              <a:buChar char="•"/>
              <a:defRPr sz="1351" b="0" i="0" kern="1200">
                <a:solidFill>
                  <a:schemeClr val="tx1"/>
                </a:solidFill>
                <a:latin typeface="+mn-lt"/>
                <a:ea typeface="Helvetica Light" charset="0"/>
                <a:cs typeface="Helvetica Light" charset="0"/>
              </a:defRPr>
            </a:lvl5pPr>
            <a:lvl6pPr marL="1885857"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06"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marR="0" lvl="0" indent="0" algn="ctr" defTabSz="685766" rtl="0" eaLnBrk="1" fontAlgn="auto" latinLnBrk="0" hangingPunct="1">
              <a:lnSpc>
                <a:spcPct val="90000"/>
              </a:lnSpc>
              <a:spcBef>
                <a:spcPts val="600"/>
              </a:spcBef>
              <a:spcAft>
                <a:spcPts val="600"/>
              </a:spcAft>
              <a:buClr>
                <a:srgbClr val="008FC5"/>
              </a:buClr>
              <a:buSzPct val="130000"/>
              <a:buFont typeface="Arial" charset="0"/>
              <a:buNone/>
              <a:tabLst/>
              <a:defRPr/>
            </a:pPr>
            <a:r>
              <a:rPr kumimoji="0" lang="en-US" sz="2400" b="1" i="0" u="none" strike="noStrike" kern="1200" cap="none" spc="0" normalizeH="0" baseline="0" noProof="0" dirty="0">
                <a:ln>
                  <a:noFill/>
                </a:ln>
                <a:solidFill>
                  <a:srgbClr val="0099CC"/>
                </a:solidFill>
                <a:effectLst/>
                <a:uLnTx/>
                <a:uFillTx/>
                <a:latin typeface="Arial Regular" charset="0"/>
              </a:rPr>
              <a:t>Follow @</a:t>
            </a:r>
            <a:r>
              <a:rPr kumimoji="0" lang="en-US" sz="2400" b="1" i="0" u="none" strike="noStrike" kern="1200" cap="none" spc="0" normalizeH="0" baseline="0" noProof="0" dirty="0" err="1">
                <a:ln>
                  <a:noFill/>
                </a:ln>
                <a:solidFill>
                  <a:srgbClr val="0099CC"/>
                </a:solidFill>
                <a:effectLst/>
                <a:uLnTx/>
                <a:uFillTx/>
                <a:latin typeface="Arial Regular" charset="0"/>
              </a:rPr>
              <a:t>fepblue</a:t>
            </a:r>
            <a:r>
              <a:rPr kumimoji="0" lang="en-US" sz="2400" b="1" i="0" u="none" strike="noStrike" kern="1200" cap="none" spc="0" normalizeH="0" baseline="0" noProof="0" dirty="0">
                <a:ln>
                  <a:noFill/>
                </a:ln>
                <a:solidFill>
                  <a:srgbClr val="0099CC"/>
                </a:solidFill>
                <a:effectLst/>
                <a:uLnTx/>
                <a:uFillTx/>
                <a:latin typeface="Arial Regular" charset="0"/>
              </a:rPr>
              <a:t> online</a:t>
            </a:r>
          </a:p>
        </p:txBody>
      </p:sp>
      <p:sp>
        <p:nvSpPr>
          <p:cNvPr id="24" name="Rectangle 23">
            <a:extLst>
              <a:ext uri="{FF2B5EF4-FFF2-40B4-BE49-F238E27FC236}">
                <a16:creationId xmlns:a16="http://schemas.microsoft.com/office/drawing/2014/main" id="{11BA1331-F1C1-D643-BDD2-26DB37E89BE6}"/>
              </a:ext>
            </a:extLst>
          </p:cNvPr>
          <p:cNvSpPr/>
          <p:nvPr/>
        </p:nvSpPr>
        <p:spPr>
          <a:xfrm>
            <a:off x="3438939" y="4538204"/>
            <a:ext cx="5953539" cy="1245704"/>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9CC"/>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F62E83CD-B13B-4340-8777-71E71008872F}"/>
              </a:ext>
            </a:extLst>
          </p:cNvPr>
          <p:cNvSpPr txBox="1"/>
          <p:nvPr/>
        </p:nvSpPr>
        <p:spPr>
          <a:xfrm>
            <a:off x="3344517" y="4541516"/>
            <a:ext cx="6142383" cy="1242391"/>
          </a:xfrm>
          <a:prstGeom prst="rect">
            <a:avLst/>
          </a:prstGeom>
        </p:spPr>
        <p:txBody>
          <a:bodyPr vert="horz" wrap="non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Sign up for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BlueNews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our monthly </a:t>
            </a:r>
            <a:b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email newsletter at </a:t>
            </a:r>
            <a:r>
              <a:rPr kumimoji="0" lang="en-US" sz="2400" b="1" i="0" u="none" strike="noStrike" kern="1200" cap="none" spc="0" normalizeH="0" baseline="0" noProof="0" dirty="0">
                <a:ln>
                  <a:noFill/>
                </a:ln>
                <a:solidFill>
                  <a:srgbClr val="0099CC"/>
                </a:solidFill>
                <a:effectLst/>
                <a:uLnTx/>
                <a:uFillTx/>
                <a:latin typeface="Arial" panose="020B0604020202020204" pitchFamily="34" charset="0"/>
                <a:ea typeface="+mn-ea"/>
                <a:cs typeface="Arial" panose="020B0604020202020204" pitchFamily="34" charset="0"/>
              </a:rPr>
              <a:t>fepblue.org/news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2400" b="1" i="0" u="none" strike="noStrike" kern="1200" cap="none" spc="0" normalizeH="0" baseline="0" noProof="0" dirty="0">
              <a:ln>
                <a:noFill/>
              </a:ln>
              <a:solidFill>
                <a:srgbClr val="0099CC"/>
              </a:solidFill>
              <a:effectLst/>
              <a:uLnTx/>
              <a:uFillTx/>
              <a:latin typeface="Arial" panose="020B0604020202020204" pitchFamily="34" charset="0"/>
              <a:ea typeface="+mn-ea"/>
              <a:cs typeface="Arial" panose="020B0604020202020204" pitchFamily="34" charset="0"/>
            </a:endParaRPr>
          </a:p>
        </p:txBody>
      </p:sp>
      <p:pic>
        <p:nvPicPr>
          <p:cNvPr id="23" name="Picture 22">
            <a:extLst>
              <a:ext uri="{FF2B5EF4-FFF2-40B4-BE49-F238E27FC236}">
                <a16:creationId xmlns:a16="http://schemas.microsoft.com/office/drawing/2014/main" id="{7C33BB48-BC50-4642-BE50-84E5C041F9D2}"/>
              </a:ext>
            </a:extLst>
          </p:cNvPr>
          <p:cNvPicPr>
            <a:picLocks noChangeAspect="1"/>
          </p:cNvPicPr>
          <p:nvPr/>
        </p:nvPicPr>
        <p:blipFill>
          <a:blip r:embed="rId7"/>
          <a:srcRect/>
          <a:stretch/>
        </p:blipFill>
        <p:spPr>
          <a:xfrm>
            <a:off x="3192761" y="2442178"/>
            <a:ext cx="1274417" cy="1274417"/>
          </a:xfrm>
          <a:prstGeom prst="rect">
            <a:avLst/>
          </a:prstGeom>
        </p:spPr>
      </p:pic>
      <p:pic>
        <p:nvPicPr>
          <p:cNvPr id="25" name="Picture 24">
            <a:extLst>
              <a:ext uri="{FF2B5EF4-FFF2-40B4-BE49-F238E27FC236}">
                <a16:creationId xmlns:a16="http://schemas.microsoft.com/office/drawing/2014/main" id="{4490C223-7BD1-B34E-A269-40403B56BB6B}"/>
              </a:ext>
            </a:extLst>
          </p:cNvPr>
          <p:cNvPicPr>
            <a:picLocks noChangeAspect="1"/>
          </p:cNvPicPr>
          <p:nvPr/>
        </p:nvPicPr>
        <p:blipFill>
          <a:blip r:embed="rId8"/>
          <a:srcRect/>
          <a:stretch/>
        </p:blipFill>
        <p:spPr>
          <a:xfrm>
            <a:off x="4861522" y="2457089"/>
            <a:ext cx="1274417" cy="1274417"/>
          </a:xfrm>
          <a:prstGeom prst="rect">
            <a:avLst/>
          </a:prstGeom>
        </p:spPr>
      </p:pic>
      <p:grpSp>
        <p:nvGrpSpPr>
          <p:cNvPr id="33" name="Group 32">
            <a:extLst>
              <a:ext uri="{FF2B5EF4-FFF2-40B4-BE49-F238E27FC236}">
                <a16:creationId xmlns:a16="http://schemas.microsoft.com/office/drawing/2014/main" id="{B982E620-AC53-0E43-9DCA-A8D8354F68C4}"/>
              </a:ext>
            </a:extLst>
          </p:cNvPr>
          <p:cNvGrpSpPr/>
          <p:nvPr/>
        </p:nvGrpSpPr>
        <p:grpSpPr>
          <a:xfrm>
            <a:off x="0" y="0"/>
            <a:ext cx="741195" cy="6858000"/>
            <a:chOff x="-2" y="0"/>
            <a:chExt cx="741195" cy="6858000"/>
          </a:xfrm>
        </p:grpSpPr>
        <p:sp>
          <p:nvSpPr>
            <p:cNvPr id="34" name="Rectangle 33">
              <a:extLst>
                <a:ext uri="{FF2B5EF4-FFF2-40B4-BE49-F238E27FC236}">
                  <a16:creationId xmlns:a16="http://schemas.microsoft.com/office/drawing/2014/main" id="{2FB748BC-13CC-274D-BE1E-D97314350E7B}"/>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557FF013-4FD3-D748-841A-BE730FDE4896}"/>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cxnSp>
        <p:nvCxnSpPr>
          <p:cNvPr id="18" name="Straight Connector 17">
            <a:extLst>
              <a:ext uri="{FF2B5EF4-FFF2-40B4-BE49-F238E27FC236}">
                <a16:creationId xmlns:a16="http://schemas.microsoft.com/office/drawing/2014/main" id="{054E3D87-65E4-434C-B6EA-356CDAAD735A}"/>
              </a:ext>
            </a:extLst>
          </p:cNvPr>
          <p:cNvCxnSpPr>
            <a:cxnSpLocks/>
          </p:cNvCxnSpPr>
          <p:nvPr/>
        </p:nvCxnSpPr>
        <p:spPr>
          <a:xfrm>
            <a:off x="1392114" y="1209921"/>
            <a:ext cx="9604243" cy="0"/>
          </a:xfrm>
          <a:prstGeom prst="line">
            <a:avLst/>
          </a:prstGeom>
          <a:ln>
            <a:solidFill>
              <a:srgbClr val="0033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5963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edge">
                                      <p:cBhvr>
                                        <p:cTn id="11" dur="1000"/>
                                        <p:tgtEl>
                                          <p:spTgt spid="10"/>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4500"/>
                            </p:stCondLst>
                            <p:childTnLst>
                              <p:par>
                                <p:cTn id="37" presetID="20" presetClass="entr" presetSubtype="0"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edge">
                                      <p:cBhvr>
                                        <p:cTn id="39" dur="1000"/>
                                        <p:tgtEl>
                                          <p:spTgt spid="24"/>
                                        </p:tgtEl>
                                      </p:cBhvr>
                                    </p:animEffect>
                                  </p:childTnLst>
                                </p:cTn>
                              </p:par>
                            </p:childTnLst>
                          </p:cTn>
                        </p:par>
                        <p:par>
                          <p:cTn id="40" fill="hold">
                            <p:stCondLst>
                              <p:cond delay="5500"/>
                            </p:stCondLst>
                            <p:childTnLst>
                              <p:par>
                                <p:cTn id="41" presetID="10"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24" grpId="0" animBg="1"/>
      <p:bldP spid="11"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5E8FF84-D56D-DB4C-B82E-8BFC019035B8}"/>
              </a:ext>
            </a:extLst>
          </p:cNvPr>
          <p:cNvSpPr>
            <a:spLocks noGrp="1"/>
          </p:cNvSpPr>
          <p:nvPr>
            <p:ph type="title"/>
          </p:nvPr>
        </p:nvSpPr>
        <p:spPr>
          <a:xfrm>
            <a:off x="1265583" y="3"/>
            <a:ext cx="9876677" cy="1435260"/>
          </a:xfrm>
        </p:spPr>
        <p:txBody>
          <a:bodyPr/>
          <a:lstStyle/>
          <a:p>
            <a:r>
              <a:rPr lang="en-US" dirty="0"/>
              <a:t>CONTACT US</a:t>
            </a:r>
          </a:p>
        </p:txBody>
      </p:sp>
      <p:sp>
        <p:nvSpPr>
          <p:cNvPr id="2" name="Slide Number Placeholder 1">
            <a:extLst>
              <a:ext uri="{FF2B5EF4-FFF2-40B4-BE49-F238E27FC236}">
                <a16:creationId xmlns:a16="http://schemas.microsoft.com/office/drawing/2014/main" id="{2CF42F0A-72E6-C84D-857E-178A85B2907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sp>
        <p:nvSpPr>
          <p:cNvPr id="14" name="Content Placeholder 6">
            <a:extLst>
              <a:ext uri="{FF2B5EF4-FFF2-40B4-BE49-F238E27FC236}">
                <a16:creationId xmlns:a16="http://schemas.microsoft.com/office/drawing/2014/main" id="{AF41A8CA-6114-7E49-A6EB-7590687EBDDF}"/>
              </a:ext>
            </a:extLst>
          </p:cNvPr>
          <p:cNvSpPr txBox="1">
            <a:spLocks/>
          </p:cNvSpPr>
          <p:nvPr/>
        </p:nvSpPr>
        <p:spPr>
          <a:xfrm>
            <a:off x="1463040" y="1910722"/>
            <a:ext cx="8490999" cy="3187751"/>
          </a:xfrm>
          <a:prstGeom prst="rect">
            <a:avLst/>
          </a:prstGeom>
        </p:spPr>
        <p:txBody>
          <a:bodyPr vert="horz" lIns="91440" tIns="45720" rIns="91440" bIns="45720" rtlCol="0">
            <a:noAutofit/>
          </a:bodyPr>
          <a:lstStyle>
            <a:lvl1pPr marL="262877" indent="-262877" algn="l" defTabSz="685766" rtl="0" eaLnBrk="1" latinLnBrk="0" hangingPunct="1">
              <a:lnSpc>
                <a:spcPct val="90000"/>
              </a:lnSpc>
              <a:spcBef>
                <a:spcPts val="600"/>
              </a:spcBef>
              <a:spcAft>
                <a:spcPts val="600"/>
              </a:spcAft>
              <a:buClr>
                <a:srgbClr val="008FC5"/>
              </a:buClr>
              <a:buSzPct val="130000"/>
              <a:buFont typeface="Arial" charset="0"/>
              <a:buChar char="•"/>
              <a:defRPr sz="2400" b="0" i="0" kern="1200">
                <a:solidFill>
                  <a:schemeClr val="tx1"/>
                </a:solidFill>
                <a:latin typeface="Arial Regular" charset="0"/>
                <a:ea typeface="Arial Regular" charset="0"/>
                <a:cs typeface="Arial Regular" charset="0"/>
              </a:defRPr>
            </a:lvl1pPr>
            <a:lvl2pPr marL="514326" indent="-262877" algn="l" defTabSz="685766" rtl="0" eaLnBrk="1" latinLnBrk="0" hangingPunct="1">
              <a:lnSpc>
                <a:spcPct val="90000"/>
              </a:lnSpc>
              <a:spcBef>
                <a:spcPts val="600"/>
              </a:spcBef>
              <a:spcAft>
                <a:spcPts val="600"/>
              </a:spcAft>
              <a:buClr>
                <a:srgbClr val="008FC5"/>
              </a:buClr>
              <a:buSzPct val="130000"/>
              <a:buFont typeface="Arial" charset="0"/>
              <a:buChar char="•"/>
              <a:defRPr sz="2000" b="0" i="0" kern="1200">
                <a:solidFill>
                  <a:schemeClr val="tx1"/>
                </a:solidFill>
                <a:latin typeface="Arial Regular" charset="0"/>
                <a:ea typeface="Arial Regular" charset="0"/>
                <a:cs typeface="Arial Regular" charset="0"/>
              </a:defRPr>
            </a:lvl2pPr>
            <a:lvl3pPr marL="857208" indent="-171442" algn="l" defTabSz="685766" rtl="0" eaLnBrk="1" latinLnBrk="0" hangingPunct="1">
              <a:lnSpc>
                <a:spcPct val="90000"/>
              </a:lnSpc>
              <a:spcBef>
                <a:spcPts val="1351"/>
              </a:spcBef>
              <a:buClr>
                <a:srgbClr val="008FC5"/>
              </a:buClr>
              <a:buSzPct val="130000"/>
              <a:buFont typeface="Arial" charset="0"/>
              <a:buChar char="•"/>
              <a:defRPr sz="1351" b="0" i="0" kern="1200">
                <a:solidFill>
                  <a:schemeClr val="tx1"/>
                </a:solidFill>
                <a:latin typeface="+mn-lt"/>
                <a:ea typeface="Helvetica Light" charset="0"/>
                <a:cs typeface="Helvetica Light" charset="0"/>
              </a:defRPr>
            </a:lvl3pPr>
            <a:lvl4pPr marL="1200091" indent="-171442" algn="l" defTabSz="685766" rtl="0" eaLnBrk="1" latinLnBrk="0" hangingPunct="1">
              <a:lnSpc>
                <a:spcPct val="90000"/>
              </a:lnSpc>
              <a:spcBef>
                <a:spcPts val="1351"/>
              </a:spcBef>
              <a:buClr>
                <a:srgbClr val="008FC5"/>
              </a:buClr>
              <a:buSzPct val="130000"/>
              <a:buFont typeface="Arial" charset="0"/>
              <a:buChar char="•"/>
              <a:defRPr sz="1351" b="0" i="0" kern="1200">
                <a:solidFill>
                  <a:schemeClr val="tx1"/>
                </a:solidFill>
                <a:latin typeface="+mn-lt"/>
                <a:ea typeface="Helvetica Light" charset="0"/>
                <a:cs typeface="Helvetica Light" charset="0"/>
              </a:defRPr>
            </a:lvl4pPr>
            <a:lvl5pPr marL="1542973" indent="-171442" algn="l" defTabSz="685766" rtl="0" eaLnBrk="1" latinLnBrk="0" hangingPunct="1">
              <a:lnSpc>
                <a:spcPct val="90000"/>
              </a:lnSpc>
              <a:spcBef>
                <a:spcPts val="1351"/>
              </a:spcBef>
              <a:buClr>
                <a:srgbClr val="008FC5"/>
              </a:buClr>
              <a:buSzPct val="130000"/>
              <a:buFont typeface="Arial" charset="0"/>
              <a:buChar char="•"/>
              <a:defRPr sz="1351" b="0" i="0" kern="1200">
                <a:solidFill>
                  <a:schemeClr val="tx1"/>
                </a:solidFill>
                <a:latin typeface="+mn-lt"/>
                <a:ea typeface="Helvetica Light" charset="0"/>
                <a:cs typeface="Helvetica Light" charset="0"/>
              </a:defRPr>
            </a:lvl5pPr>
            <a:lvl6pPr marL="1885857"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06"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marR="0" lvl="0" indent="0" algn="l" defTabSz="685766" rtl="0" eaLnBrk="1" fontAlgn="auto" latinLnBrk="0" hangingPunct="1">
              <a:lnSpc>
                <a:spcPct val="90000"/>
              </a:lnSpc>
              <a:spcBef>
                <a:spcPts val="600"/>
              </a:spcBef>
              <a:spcAft>
                <a:spcPts val="600"/>
              </a:spcAft>
              <a:buClr>
                <a:srgbClr val="008FC5"/>
              </a:buClr>
              <a:buSzPct val="130000"/>
              <a:buFont typeface="Arial" charset="0"/>
              <a:buNone/>
              <a:tabLst/>
              <a:defRPr/>
            </a:pPr>
            <a:r>
              <a:rPr kumimoji="0" lang="en-US" sz="2800" b="1" i="0" u="none" strike="noStrike" kern="1200" cap="none" spc="0" normalizeH="0" baseline="0" noProof="0" dirty="0">
                <a:ln>
                  <a:noFill/>
                </a:ln>
                <a:solidFill>
                  <a:srgbClr val="003359"/>
                </a:solidFill>
                <a:effectLst/>
                <a:uLnTx/>
                <a:uFillTx/>
                <a:latin typeface="Arial Regular" charset="0"/>
              </a:rPr>
              <a:t>Kimberley Jones-Scott	</a:t>
            </a:r>
          </a:p>
          <a:p>
            <a:pPr marL="0" marR="0" lvl="0" indent="0" algn="l" defTabSz="685766" rtl="0" eaLnBrk="1" fontAlgn="auto" latinLnBrk="0" hangingPunct="1">
              <a:lnSpc>
                <a:spcPct val="90000"/>
              </a:lnSpc>
              <a:spcBef>
                <a:spcPts val="600"/>
              </a:spcBef>
              <a:spcAft>
                <a:spcPts val="600"/>
              </a:spcAft>
              <a:buClr>
                <a:srgbClr val="008FC5"/>
              </a:buClr>
              <a:buSzPct val="130000"/>
              <a:buFont typeface="Arial" charset="0"/>
              <a:buNone/>
              <a:tabLst/>
              <a:defRPr/>
            </a:pPr>
            <a:endParaRPr kumimoji="0" lang="en-US" sz="2400" b="0" i="0" u="none" strike="noStrike" kern="1200" cap="none" spc="0" normalizeH="0" baseline="0" noProof="0" dirty="0">
              <a:ln>
                <a:noFill/>
              </a:ln>
              <a:solidFill>
                <a:srgbClr val="003359"/>
              </a:solidFill>
              <a:effectLst/>
              <a:uLnTx/>
              <a:uFillTx/>
              <a:latin typeface="Arial Regular" charset="0"/>
            </a:endParaRPr>
          </a:p>
          <a:p>
            <a:pPr marL="0" marR="0" lvl="0" indent="0" algn="l" defTabSz="685766" rtl="0" eaLnBrk="1" fontAlgn="auto" latinLnBrk="0" hangingPunct="1">
              <a:lnSpc>
                <a:spcPct val="90000"/>
              </a:lnSpc>
              <a:spcBef>
                <a:spcPts val="600"/>
              </a:spcBef>
              <a:spcAft>
                <a:spcPts val="600"/>
              </a:spcAft>
              <a:buClr>
                <a:srgbClr val="008FC5"/>
              </a:buClr>
              <a:buSzPct val="130000"/>
              <a:buFont typeface="Arial" charset="0"/>
              <a:buNone/>
              <a:tabLst/>
              <a:defRPr/>
            </a:pPr>
            <a:r>
              <a:rPr kumimoji="0" lang="en-US" sz="2400" b="0" i="0" u="none" strike="noStrike" kern="1200" cap="none" spc="0" normalizeH="0" baseline="0" noProof="0" dirty="0">
                <a:ln>
                  <a:noFill/>
                </a:ln>
                <a:solidFill>
                  <a:srgbClr val="003359"/>
                </a:solidFill>
                <a:effectLst/>
                <a:uLnTx/>
                <a:uFillTx/>
                <a:latin typeface="Arial Regular" charset="0"/>
              </a:rPr>
              <a:t>919-765-3678</a:t>
            </a:r>
          </a:p>
          <a:p>
            <a:pPr marL="0" marR="0" lvl="0" indent="0" algn="l" defTabSz="685766" rtl="0" eaLnBrk="1" fontAlgn="auto" latinLnBrk="0" hangingPunct="1">
              <a:lnSpc>
                <a:spcPct val="90000"/>
              </a:lnSpc>
              <a:spcBef>
                <a:spcPts val="600"/>
              </a:spcBef>
              <a:spcAft>
                <a:spcPts val="600"/>
              </a:spcAft>
              <a:buClr>
                <a:srgbClr val="008FC5"/>
              </a:buClr>
              <a:buSzPct val="130000"/>
              <a:buFont typeface="Arial" charset="0"/>
              <a:buNone/>
              <a:tabLst/>
              <a:defRPr/>
            </a:pPr>
            <a:endParaRPr kumimoji="0" lang="en-US" sz="2400" b="0" i="0" u="none" strike="noStrike" kern="1200" cap="none" spc="0" normalizeH="0" baseline="0" noProof="0" dirty="0">
              <a:ln>
                <a:noFill/>
              </a:ln>
              <a:solidFill>
                <a:srgbClr val="003359"/>
              </a:solidFill>
              <a:effectLst/>
              <a:uLnTx/>
              <a:uFillTx/>
              <a:latin typeface="Arial Regular" charset="0"/>
            </a:endParaRPr>
          </a:p>
          <a:p>
            <a:pPr marL="0" marR="0" lvl="0" indent="0" algn="l" defTabSz="685766" rtl="0" eaLnBrk="1" fontAlgn="auto" latinLnBrk="0" hangingPunct="1">
              <a:lnSpc>
                <a:spcPct val="90000"/>
              </a:lnSpc>
              <a:spcBef>
                <a:spcPts val="600"/>
              </a:spcBef>
              <a:spcAft>
                <a:spcPts val="600"/>
              </a:spcAft>
              <a:buClr>
                <a:srgbClr val="008FC5"/>
              </a:buClr>
              <a:buSzPct val="130000"/>
              <a:buFont typeface="Arial" charset="0"/>
              <a:buNone/>
              <a:tabLst/>
              <a:defRPr/>
            </a:pPr>
            <a:r>
              <a:rPr kumimoji="0" lang="en-US" sz="2400" b="0" i="0" u="none" strike="noStrike" kern="1200" cap="none" spc="0" normalizeH="0" baseline="0" noProof="0" dirty="0">
                <a:ln>
                  <a:noFill/>
                </a:ln>
                <a:solidFill>
                  <a:srgbClr val="003359"/>
                </a:solidFill>
                <a:effectLst/>
                <a:uLnTx/>
                <a:uFillTx/>
                <a:latin typeface="Arial Regular" charset="0"/>
              </a:rPr>
              <a:t>Kimberley.Jones-Scott@bcbsnc.com</a:t>
            </a:r>
          </a:p>
        </p:txBody>
      </p:sp>
      <p:grpSp>
        <p:nvGrpSpPr>
          <p:cNvPr id="16" name="Group 15">
            <a:extLst>
              <a:ext uri="{FF2B5EF4-FFF2-40B4-BE49-F238E27FC236}">
                <a16:creationId xmlns:a16="http://schemas.microsoft.com/office/drawing/2014/main" id="{7D1F74B7-ADF0-8242-ABA0-C67D6164BE57}"/>
              </a:ext>
            </a:extLst>
          </p:cNvPr>
          <p:cNvGrpSpPr/>
          <p:nvPr/>
        </p:nvGrpSpPr>
        <p:grpSpPr>
          <a:xfrm>
            <a:off x="0" y="0"/>
            <a:ext cx="741195" cy="6858000"/>
            <a:chOff x="-2" y="0"/>
            <a:chExt cx="741195" cy="6858000"/>
          </a:xfrm>
        </p:grpSpPr>
        <p:sp>
          <p:nvSpPr>
            <p:cNvPr id="17" name="Rectangle 16">
              <a:extLst>
                <a:ext uri="{FF2B5EF4-FFF2-40B4-BE49-F238E27FC236}">
                  <a16:creationId xmlns:a16="http://schemas.microsoft.com/office/drawing/2014/main" id="{F56AC1A5-80DC-8A47-9FE2-5BB5A61BE6EA}"/>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5C4F2CFD-D74A-CF48-A86A-E7F769D55EF0}"/>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cxnSp>
        <p:nvCxnSpPr>
          <p:cNvPr id="12" name="Straight Connector 11">
            <a:extLst>
              <a:ext uri="{FF2B5EF4-FFF2-40B4-BE49-F238E27FC236}">
                <a16:creationId xmlns:a16="http://schemas.microsoft.com/office/drawing/2014/main" id="{52DDAEE6-EEC7-4E43-8F8B-D36547E8A368}"/>
              </a:ext>
            </a:extLst>
          </p:cNvPr>
          <p:cNvCxnSpPr>
            <a:cxnSpLocks/>
          </p:cNvCxnSpPr>
          <p:nvPr/>
        </p:nvCxnSpPr>
        <p:spPr>
          <a:xfrm>
            <a:off x="1392114" y="1209921"/>
            <a:ext cx="9604243" cy="0"/>
          </a:xfrm>
          <a:prstGeom prst="line">
            <a:avLst/>
          </a:prstGeom>
          <a:ln>
            <a:solidFill>
              <a:srgbClr val="0033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834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8190FA5-C2F6-6546-B0A9-B53052DE500C}"/>
              </a:ext>
            </a:extLst>
          </p:cNvPr>
          <p:cNvSpPr>
            <a:spLocks noGrp="1"/>
          </p:cNvSpPr>
          <p:nvPr>
            <p:ph type="title" idx="4294967295"/>
          </p:nvPr>
        </p:nvSpPr>
        <p:spPr>
          <a:xfrm>
            <a:off x="0" y="2711450"/>
            <a:ext cx="12185073" cy="1435100"/>
          </a:xfrm>
        </p:spPr>
        <p:txBody>
          <a:bodyPr>
            <a:normAutofit/>
          </a:bodyPr>
          <a:lstStyle/>
          <a:p>
            <a:pPr algn="ctr">
              <a:lnSpc>
                <a:spcPct val="100000"/>
              </a:lnSpc>
            </a:pPr>
            <a:r>
              <a:rPr lang="en-US" sz="6600" dirty="0">
                <a:solidFill>
                  <a:schemeClr val="bg1"/>
                </a:solidFill>
                <a:latin typeface="Arial" panose="020B0604020202020204" pitchFamily="34" charset="0"/>
                <a:cs typeface="Arial" panose="020B0604020202020204" pitchFamily="34" charset="0"/>
              </a:rPr>
              <a:t>Thank You</a:t>
            </a:r>
          </a:p>
        </p:txBody>
      </p:sp>
      <p:pic>
        <p:nvPicPr>
          <p:cNvPr id="18" name="Picture 17">
            <a:extLst>
              <a:ext uri="{FF2B5EF4-FFF2-40B4-BE49-F238E27FC236}">
                <a16:creationId xmlns:a16="http://schemas.microsoft.com/office/drawing/2014/main" id="{B712DE65-5E7E-5244-95C8-14F6B62C6720}"/>
              </a:ext>
            </a:extLst>
          </p:cNvPr>
          <p:cNvPicPr>
            <a:picLocks noChangeAspect="1"/>
          </p:cNvPicPr>
          <p:nvPr/>
        </p:nvPicPr>
        <p:blipFill>
          <a:blip r:embed="rId3"/>
          <a:stretch>
            <a:fillRect/>
          </a:stretch>
        </p:blipFill>
        <p:spPr>
          <a:xfrm>
            <a:off x="9040744" y="5727681"/>
            <a:ext cx="2704605" cy="601024"/>
          </a:xfrm>
          <a:prstGeom prst="rect">
            <a:avLst/>
          </a:prstGeom>
        </p:spPr>
      </p:pic>
      <p:sp>
        <p:nvSpPr>
          <p:cNvPr id="2" name="Slide Number Placeholder 1">
            <a:extLst>
              <a:ext uri="{FF2B5EF4-FFF2-40B4-BE49-F238E27FC236}">
                <a16:creationId xmlns:a16="http://schemas.microsoft.com/office/drawing/2014/main" id="{C709B013-F00C-F145-AB42-51BBC3EC4B0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5F5E4-8528-964F-B854-C5115B558060}"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spTree>
    <p:extLst>
      <p:ext uri="{BB962C8B-B14F-4D97-AF65-F5344CB8AC3E}">
        <p14:creationId xmlns:p14="http://schemas.microsoft.com/office/powerpoint/2010/main" val="1219121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8190FA5-C2F6-6546-B0A9-B53052DE500C}"/>
              </a:ext>
            </a:extLst>
          </p:cNvPr>
          <p:cNvSpPr>
            <a:spLocks noGrp="1"/>
          </p:cNvSpPr>
          <p:nvPr>
            <p:ph type="title" idx="4294967295"/>
          </p:nvPr>
        </p:nvSpPr>
        <p:spPr>
          <a:xfrm>
            <a:off x="1523999" y="2092017"/>
            <a:ext cx="9105901" cy="1435100"/>
          </a:xfrm>
          <a:prstGeom prst="rect">
            <a:avLst/>
          </a:prstGeom>
        </p:spPr>
        <p:txBody>
          <a:bodyPr>
            <a:normAutofit/>
          </a:bodyPr>
          <a:lstStyle/>
          <a:p>
            <a:pPr algn="ctr">
              <a:lnSpc>
                <a:spcPct val="100000"/>
              </a:lnSpc>
            </a:pPr>
            <a:r>
              <a:rPr lang="en-US" sz="6600" dirty="0">
                <a:solidFill>
                  <a:schemeClr val="bg1"/>
                </a:solidFill>
                <a:latin typeface="Arial" panose="020B0604020202020204" pitchFamily="34" charset="0"/>
                <a:cs typeface="Arial" panose="020B0604020202020204" pitchFamily="34" charset="0"/>
              </a:rPr>
              <a:t>Thank You</a:t>
            </a:r>
          </a:p>
        </p:txBody>
      </p:sp>
      <p:pic>
        <p:nvPicPr>
          <p:cNvPr id="18" name="Picture 17">
            <a:extLst>
              <a:ext uri="{FF2B5EF4-FFF2-40B4-BE49-F238E27FC236}">
                <a16:creationId xmlns:a16="http://schemas.microsoft.com/office/drawing/2014/main" id="{B712DE65-5E7E-5244-95C8-14F6B62C67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22757" y="4518313"/>
            <a:ext cx="2704605" cy="601024"/>
          </a:xfrm>
          <a:prstGeom prst="rect">
            <a:avLst/>
          </a:prstGeom>
        </p:spPr>
      </p:pic>
      <p:pic>
        <p:nvPicPr>
          <p:cNvPr id="1026" name="Picture 2">
            <a:extLst>
              <a:ext uri="{FF2B5EF4-FFF2-40B4-BE49-F238E27FC236}">
                <a16:creationId xmlns:a16="http://schemas.microsoft.com/office/drawing/2014/main" id="{C48CA395-2726-4F2F-9C74-67589DC39C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685800"/>
            <a:ext cx="9753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57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8285495-4268-634E-AA2A-2EBB39BA8C68}"/>
              </a:ext>
            </a:extLst>
          </p:cNvPr>
          <p:cNvSpPr txBox="1"/>
          <p:nvPr/>
        </p:nvSpPr>
        <p:spPr>
          <a:xfrm>
            <a:off x="1770024" y="0"/>
            <a:ext cx="8380191" cy="5486399"/>
          </a:xfrm>
          <a:prstGeom prst="rect">
            <a:avLst/>
          </a:prstGeom>
        </p:spPr>
        <p:txBody>
          <a:bodyPr vert="horz" wrap="square" lIns="91440" tIns="45720" rIns="91440" bIns="45720" rtlCol="0" anchor="ctr">
            <a:noAutofit/>
          </a:bodyPr>
          <a:lstStyle/>
          <a:p>
            <a:pPr>
              <a:lnSpc>
                <a:spcPct val="130000"/>
              </a:lnSpc>
            </a:pPr>
            <a:r>
              <a:rPr lang="en-US" sz="1400" b="1" dirty="0"/>
              <a:t>References</a:t>
            </a:r>
            <a:endParaRPr lang="en-US" altLang="ja-JP" sz="1400" b="1" dirty="0"/>
          </a:p>
          <a:p>
            <a:pPr marL="342900" lvl="0" indent="-342900">
              <a:buAutoNum type="arabicParenR"/>
            </a:pPr>
            <a:r>
              <a:rPr lang="en-US" sz="1400" dirty="0"/>
              <a:t>Centers for Disease Control and Prevention. (2017). National diabetes statistics report. Retrieved 	from </a:t>
            </a:r>
            <a:r>
              <a:rPr lang="en-US" sz="1400" dirty="0">
                <a:hlinkClick r:id="rId3"/>
              </a:rPr>
              <a:t>https://www.cdc.gov/diabetes/pdfs/data/statistics/national-diabetes-statistics-report.pdf</a:t>
            </a:r>
            <a:endParaRPr lang="en-US" sz="1400" dirty="0"/>
          </a:p>
          <a:p>
            <a:pPr marL="342900" lvl="0" indent="-342900">
              <a:buAutoNum type="arabicParenR"/>
            </a:pPr>
            <a:endParaRPr lang="en-US" sz="1400" dirty="0"/>
          </a:p>
          <a:p>
            <a:pPr marL="342900" lvl="0" indent="-342900">
              <a:buAutoNum type="arabicParenR"/>
            </a:pPr>
            <a:r>
              <a:rPr lang="en-US" sz="1400" dirty="0"/>
              <a:t>Centers for Disease Control and Prevention. (2019). Diabetes basics. Retrieved from 	</a:t>
            </a:r>
            <a:r>
              <a:rPr lang="en-US" sz="1400" dirty="0">
                <a:hlinkClick r:id="rId4"/>
              </a:rPr>
              <a:t>https://www.cdc.gov/diabetes/basics/index.html</a:t>
            </a:r>
            <a:endParaRPr lang="en-US" sz="1400" dirty="0"/>
          </a:p>
          <a:p>
            <a:pPr marL="342900" lvl="0" indent="-342900">
              <a:buAutoNum type="arabicParenR"/>
            </a:pPr>
            <a:endParaRPr lang="en-US" sz="1400" dirty="0"/>
          </a:p>
          <a:p>
            <a:pPr marL="342900" lvl="0" indent="-342900">
              <a:buAutoNum type="arabicParenR"/>
            </a:pPr>
            <a:r>
              <a:rPr lang="en-US" sz="1400" dirty="0"/>
              <a:t>Willi, C., </a:t>
            </a:r>
            <a:r>
              <a:rPr lang="en-US" sz="1400" dirty="0" err="1"/>
              <a:t>Bodenmann</a:t>
            </a:r>
            <a:r>
              <a:rPr lang="en-US" sz="1400" dirty="0"/>
              <a:t>, P., </a:t>
            </a:r>
            <a:r>
              <a:rPr lang="en-US" sz="1400" dirty="0" err="1"/>
              <a:t>Ghali</a:t>
            </a:r>
            <a:r>
              <a:rPr lang="en-US" sz="1400" dirty="0"/>
              <a:t>, W.A., Faris, P.D., &amp; </a:t>
            </a:r>
            <a:r>
              <a:rPr lang="en-US" sz="1400" dirty="0" err="1"/>
              <a:t>Cornuz</a:t>
            </a:r>
            <a:r>
              <a:rPr lang="en-US" sz="1400" dirty="0"/>
              <a:t>, J. (2007). Active smoking and the risk 	of type 2 diabetes: a systematic review and meta-analysis. </a:t>
            </a:r>
            <a:r>
              <a:rPr lang="en-US" sz="1400" i="1" dirty="0"/>
              <a:t>Journal of the American Medical 	Association</a:t>
            </a:r>
            <a:r>
              <a:rPr lang="en-US" sz="1400" dirty="0"/>
              <a:t>, </a:t>
            </a:r>
            <a:r>
              <a:rPr lang="en-US" sz="1400" i="1" dirty="0"/>
              <a:t>298</a:t>
            </a:r>
            <a:r>
              <a:rPr lang="en-US" sz="1400" dirty="0"/>
              <a:t>(22), 2654-64.</a:t>
            </a:r>
          </a:p>
          <a:p>
            <a:pPr marL="342900" lvl="0" indent="-342900">
              <a:buAutoNum type="arabicParenR"/>
            </a:pPr>
            <a:endParaRPr lang="en-US" sz="1400" dirty="0"/>
          </a:p>
          <a:p>
            <a:pPr marL="342900" lvl="0" indent="-342900">
              <a:buAutoNum type="arabicParenR"/>
            </a:pPr>
            <a:r>
              <a:rPr lang="en-US" sz="1400" dirty="0"/>
              <a:t>American Diabetes Association. (2016). Diagnosing diabetes and learning about prediabetes. 	Retrieved from </a:t>
            </a:r>
            <a:r>
              <a:rPr lang="en-US" sz="1400" dirty="0">
                <a:hlinkClick r:id="rId5"/>
              </a:rPr>
              <a:t>http://diabetes.org/diabetes-basics/diagnosis/</a:t>
            </a:r>
            <a:endParaRPr lang="en-US" sz="1400" dirty="0"/>
          </a:p>
          <a:p>
            <a:pPr marL="342900" lvl="0" indent="-342900">
              <a:buAutoNum type="arabicParenR"/>
            </a:pPr>
            <a:endParaRPr lang="en-US" sz="1400" dirty="0"/>
          </a:p>
          <a:p>
            <a:pPr marL="342900" lvl="0" indent="-342900">
              <a:buAutoNum type="arabicParenR"/>
            </a:pPr>
            <a:r>
              <a:rPr lang="en-US" sz="1400" dirty="0"/>
              <a:t>Buttaro, T.M., Trybulski, J., Polgar-Bailey, P., &amp; Sandberg-Cook, J. (2017). </a:t>
            </a:r>
            <a:r>
              <a:rPr lang="en-US" sz="1400" i="1" dirty="0"/>
              <a:t>Primary care: a 	collaborative practice </a:t>
            </a:r>
            <a:r>
              <a:rPr lang="en-US" sz="1400" dirty="0"/>
              <a:t>(5</a:t>
            </a:r>
            <a:r>
              <a:rPr lang="en-US" sz="1400" baseline="30000" dirty="0"/>
              <a:t>th</a:t>
            </a:r>
            <a:r>
              <a:rPr lang="en-US" sz="1400" dirty="0"/>
              <a:t> ed.). St. Louis, MO: Elsevier.</a:t>
            </a:r>
          </a:p>
        </p:txBody>
      </p:sp>
      <p:sp>
        <p:nvSpPr>
          <p:cNvPr id="2" name="Slide Number Placeholder 1">
            <a:extLst>
              <a:ext uri="{FF2B5EF4-FFF2-40B4-BE49-F238E27FC236}">
                <a16:creationId xmlns:a16="http://schemas.microsoft.com/office/drawing/2014/main" id="{E155CA5E-B42E-8C4B-90DB-3AC1E587B59B}"/>
              </a:ext>
            </a:extLst>
          </p:cNvPr>
          <p:cNvSpPr>
            <a:spLocks noGrp="1"/>
          </p:cNvSpPr>
          <p:nvPr>
            <p:ph type="sldNum" sz="quarter" idx="10"/>
          </p:nvPr>
        </p:nvSpPr>
        <p:spPr/>
        <p:txBody>
          <a:bodyPr/>
          <a:lstStyle/>
          <a:p>
            <a:fld id="{F5984A2A-D4CD-8444-829C-1852D1C0662C}" type="slidenum">
              <a:rPr lang="en-US" smtClean="0"/>
              <a:t>118</a:t>
            </a:fld>
            <a:endParaRPr lang="en-US"/>
          </a:p>
        </p:txBody>
      </p:sp>
    </p:spTree>
    <p:extLst>
      <p:ext uri="{BB962C8B-B14F-4D97-AF65-F5344CB8AC3E}">
        <p14:creationId xmlns:p14="http://schemas.microsoft.com/office/powerpoint/2010/main" val="1885630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4889557-24FA-5B4C-B4B5-02EFCA94015B}"/>
              </a:ext>
            </a:extLst>
          </p:cNvPr>
          <p:cNvSpPr txBox="1"/>
          <p:nvPr/>
        </p:nvSpPr>
        <p:spPr>
          <a:xfrm>
            <a:off x="9558520" y="5061643"/>
            <a:ext cx="1863096" cy="410252"/>
          </a:xfrm>
          <a:prstGeom prst="rect">
            <a:avLst/>
          </a:prstGeom>
        </p:spPr>
        <p:txBody>
          <a:bodyPr vert="horz" wrap="none" lIns="91440" tIns="45720" rIns="91440" bIns="45720" rtlCol="0">
            <a:normAutofit/>
          </a:bodyPr>
          <a:lstStyle/>
          <a:p>
            <a:r>
              <a:rPr lang="hr-HR" sz="1200" dirty="0">
                <a:latin typeface="Arial" panose="020B0604020202020204" pitchFamily="34" charset="0"/>
                <a:cs typeface="Arial" panose="020B0604020202020204" pitchFamily="34" charset="0"/>
              </a:rPr>
              <a:t>FEPPRES2021-D</a:t>
            </a:r>
          </a:p>
          <a:p>
            <a:endParaRPr lang="en-US" sz="12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80D14F3-1A0A-3C46-8805-77E26B47AB4C}"/>
              </a:ext>
            </a:extLst>
          </p:cNvPr>
          <p:cNvSpPr txBox="1"/>
          <p:nvPr/>
        </p:nvSpPr>
        <p:spPr>
          <a:xfrm>
            <a:off x="522732" y="672699"/>
            <a:ext cx="11108436" cy="4245574"/>
          </a:xfrm>
          <a:prstGeom prst="rect">
            <a:avLst/>
          </a:prstGeom>
        </p:spPr>
        <p:txBody>
          <a:bodyPr vert="horz" wrap="square" lIns="91440" tIns="45720" rIns="91440" bIns="45720" rtlCol="0">
            <a:noAutofit/>
          </a:bodyPr>
          <a:lstStyle/>
          <a:p>
            <a:pPr>
              <a:lnSpc>
                <a:spcPct val="130000"/>
              </a:lnSpc>
            </a:pPr>
            <a:r>
              <a:rPr lang="en-US" sz="1400" i="1" dirty="0"/>
              <a:t>Apple, the Apple logo, iPad and iPhone, are trademarks of Apple Inc., registered in the U.S. and other countries. App Store is a service mark of Apple Inc., registered in the U.S. and other countries. </a:t>
            </a:r>
          </a:p>
          <a:p>
            <a:pPr>
              <a:lnSpc>
                <a:spcPct val="130000"/>
              </a:lnSpc>
              <a:spcAft>
                <a:spcPts val="600"/>
              </a:spcAft>
            </a:pPr>
            <a:r>
              <a:rPr lang="en-US" sz="1400" i="1" dirty="0"/>
              <a:t>Google Play and the Google Play logo are trademarks of Google LLC. </a:t>
            </a:r>
          </a:p>
          <a:p>
            <a:r>
              <a:rPr lang="en-US" sz="1400" i="1" dirty="0"/>
              <a:t>This is a summary of the features of the Blue Cross and Blue Shield Service Benefit Plan. Before making a final decision, please read the Plan’s Federal brochures (FEP Blue Standard and FEP Blue Basic: RI 71-005; FEP Blue Focus: RI 71-017). All benefits are subject to the definitions, limitations and exclusions set forth in the Federal brochures.</a:t>
            </a:r>
          </a:p>
          <a:p>
            <a:endParaRPr lang="en-US" sz="1400" i="1" dirty="0"/>
          </a:p>
          <a:p>
            <a:r>
              <a:rPr lang="en-US" sz="1400" i="1" dirty="0"/>
              <a:t>The Blue Cross Blue Shield Association is an association of independent, locally operated Blue Cross and Blue Shield companies.</a:t>
            </a:r>
          </a:p>
          <a:p>
            <a:endParaRPr lang="en-US" sz="1400" i="1" dirty="0"/>
          </a:p>
          <a:p>
            <a:r>
              <a:rPr lang="en-US" sz="1400" i="1" dirty="0"/>
              <a:t>The Blue Cross® and Blue Shield® words and symbols, Federal Employee Program® and FEP® are all trademarks owned by Blue Cross Blue Shield Association.</a:t>
            </a:r>
          </a:p>
        </p:txBody>
      </p:sp>
      <p:sp>
        <p:nvSpPr>
          <p:cNvPr id="2" name="Slide Number Placeholder 1">
            <a:extLst>
              <a:ext uri="{FF2B5EF4-FFF2-40B4-BE49-F238E27FC236}">
                <a16:creationId xmlns:a16="http://schemas.microsoft.com/office/drawing/2014/main" id="{DE875A14-798D-C142-A5B5-F7156C22F125}"/>
              </a:ext>
            </a:extLst>
          </p:cNvPr>
          <p:cNvSpPr>
            <a:spLocks noGrp="1"/>
          </p:cNvSpPr>
          <p:nvPr>
            <p:ph type="sldNum" sz="quarter" idx="10"/>
          </p:nvPr>
        </p:nvSpPr>
        <p:spPr/>
        <p:txBody>
          <a:bodyPr/>
          <a:lstStyle/>
          <a:p>
            <a:fld id="{F5984A2A-D4CD-8444-829C-1852D1C0662C}" type="slidenum">
              <a:rPr lang="en-US" smtClean="0"/>
              <a:t>119</a:t>
            </a:fld>
            <a:endParaRPr lang="en-US" dirty="0"/>
          </a:p>
        </p:txBody>
      </p:sp>
    </p:spTree>
    <p:extLst>
      <p:ext uri="{BB962C8B-B14F-4D97-AF65-F5344CB8AC3E}">
        <p14:creationId xmlns:p14="http://schemas.microsoft.com/office/powerpoint/2010/main" val="92823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43" name="Content Placeholder 12">
            <a:extLst>
              <a:ext uri="{FF2B5EF4-FFF2-40B4-BE49-F238E27FC236}">
                <a16:creationId xmlns:a16="http://schemas.microsoft.com/office/drawing/2014/main" id="{E85B9874-3DFC-9E45-A4CF-CB04DA12DF05}"/>
              </a:ext>
            </a:extLst>
          </p:cNvPr>
          <p:cNvSpPr txBox="1">
            <a:spLocks/>
          </p:cNvSpPr>
          <p:nvPr/>
        </p:nvSpPr>
        <p:spPr>
          <a:xfrm>
            <a:off x="1686232" y="1"/>
            <a:ext cx="8819536" cy="5486399"/>
          </a:xfrm>
          <a:prstGeom prst="rect">
            <a:avLst/>
          </a:prstGeom>
        </p:spPr>
        <p:txBody>
          <a:bodyPr vert="horz" lIns="91440" tIns="45720" rIns="91440" bIns="45720" rtlCol="0" anchor="ctr">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SzPct val="80000"/>
              <a:buNone/>
            </a:pPr>
            <a:r>
              <a:rPr lang="en-US" sz="4800" b="1" dirty="0">
                <a:solidFill>
                  <a:schemeClr val="bg1"/>
                </a:solidFill>
              </a:rPr>
              <a:t>Over time, diabetes can increase your risk for serious health conditions.</a:t>
            </a:r>
            <a:endParaRPr lang="en-US" sz="3600" b="1" dirty="0">
              <a:solidFill>
                <a:schemeClr val="bg1"/>
              </a:solidFill>
            </a:endParaRPr>
          </a:p>
        </p:txBody>
      </p:sp>
    </p:spTree>
    <p:extLst>
      <p:ext uri="{BB962C8B-B14F-4D97-AF65-F5344CB8AC3E}">
        <p14:creationId xmlns:p14="http://schemas.microsoft.com/office/powerpoint/2010/main" val="359214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wipe(left)">
                                      <p:cBhvr>
                                        <p:cTn id="7" dur="10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494345" y="157162"/>
            <a:ext cx="10964229" cy="1057276"/>
          </a:xfrm>
        </p:spPr>
        <p:txBody>
          <a:bodyPr/>
          <a:lstStyle/>
          <a:p>
            <a:r>
              <a:rPr lang="en-US" dirty="0"/>
              <a:t>THE DANGERS OF DIABETES</a:t>
            </a: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88EF3F0F-D585-6444-A0A2-A157DF7467D9}"/>
              </a:ext>
            </a:extLst>
          </p:cNvPr>
          <p:cNvGrpSpPr/>
          <p:nvPr/>
        </p:nvGrpSpPr>
        <p:grpSpPr>
          <a:xfrm>
            <a:off x="1936746" y="1659189"/>
            <a:ext cx="4654769" cy="1469058"/>
            <a:chOff x="1934493" y="3986155"/>
            <a:chExt cx="4654769" cy="1469058"/>
          </a:xfrm>
        </p:grpSpPr>
        <p:pic>
          <p:nvPicPr>
            <p:cNvPr id="12" name="Picture 11">
              <a:extLst>
                <a:ext uri="{FF2B5EF4-FFF2-40B4-BE49-F238E27FC236}">
                  <a16:creationId xmlns:a16="http://schemas.microsoft.com/office/drawing/2014/main" id="{0B08549F-A143-974B-A4C9-EC3B039846D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934493" y="3986155"/>
              <a:ext cx="1469058" cy="1469058"/>
            </a:xfrm>
            <a:prstGeom prst="rect">
              <a:avLst/>
            </a:prstGeom>
          </p:spPr>
        </p:pic>
        <p:sp>
          <p:nvSpPr>
            <p:cNvPr id="13" name="Rectangle 12">
              <a:extLst>
                <a:ext uri="{FF2B5EF4-FFF2-40B4-BE49-F238E27FC236}">
                  <a16:creationId xmlns:a16="http://schemas.microsoft.com/office/drawing/2014/main" id="{68E13AB2-73C4-2E4F-BCB9-0E983DB98DE1}"/>
                </a:ext>
              </a:extLst>
            </p:cNvPr>
            <p:cNvSpPr/>
            <p:nvPr/>
          </p:nvSpPr>
          <p:spPr>
            <a:xfrm>
              <a:off x="3359434" y="4369797"/>
              <a:ext cx="3229828" cy="461665"/>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Heart disease</a:t>
              </a:r>
            </a:p>
          </p:txBody>
        </p:sp>
      </p:grpSp>
      <p:grpSp>
        <p:nvGrpSpPr>
          <p:cNvPr id="14" name="Group 13">
            <a:extLst>
              <a:ext uri="{FF2B5EF4-FFF2-40B4-BE49-F238E27FC236}">
                <a16:creationId xmlns:a16="http://schemas.microsoft.com/office/drawing/2014/main" id="{738A33F5-30B9-534B-845A-F726193E139A}"/>
              </a:ext>
            </a:extLst>
          </p:cNvPr>
          <p:cNvGrpSpPr/>
          <p:nvPr/>
        </p:nvGrpSpPr>
        <p:grpSpPr>
          <a:xfrm>
            <a:off x="6303463" y="1799675"/>
            <a:ext cx="4565421" cy="1099637"/>
            <a:chOff x="6869335" y="4140353"/>
            <a:chExt cx="4565421" cy="1099637"/>
          </a:xfrm>
        </p:grpSpPr>
        <p:pic>
          <p:nvPicPr>
            <p:cNvPr id="15" name="Picture 14">
              <a:extLst>
                <a:ext uri="{FF2B5EF4-FFF2-40B4-BE49-F238E27FC236}">
                  <a16:creationId xmlns:a16="http://schemas.microsoft.com/office/drawing/2014/main" id="{D0D5BAEC-02DF-5D4F-A826-24E03CB1A45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869335" y="4140353"/>
              <a:ext cx="1099637" cy="1099637"/>
            </a:xfrm>
            <a:prstGeom prst="rect">
              <a:avLst/>
            </a:prstGeom>
          </p:spPr>
        </p:pic>
        <p:sp>
          <p:nvSpPr>
            <p:cNvPr id="16" name="Rectangle 15">
              <a:extLst>
                <a:ext uri="{FF2B5EF4-FFF2-40B4-BE49-F238E27FC236}">
                  <a16:creationId xmlns:a16="http://schemas.microsoft.com/office/drawing/2014/main" id="{BA75BCCC-3242-A042-BCD8-C5459518E989}"/>
                </a:ext>
              </a:extLst>
            </p:cNvPr>
            <p:cNvSpPr/>
            <p:nvPr/>
          </p:nvSpPr>
          <p:spPr>
            <a:xfrm>
              <a:off x="8204928" y="4412702"/>
              <a:ext cx="3229828" cy="461665"/>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Blindness</a:t>
              </a:r>
            </a:p>
          </p:txBody>
        </p:sp>
      </p:grpSp>
      <p:grpSp>
        <p:nvGrpSpPr>
          <p:cNvPr id="17" name="Group 16">
            <a:extLst>
              <a:ext uri="{FF2B5EF4-FFF2-40B4-BE49-F238E27FC236}">
                <a16:creationId xmlns:a16="http://schemas.microsoft.com/office/drawing/2014/main" id="{437AF2A2-DA7A-3D4A-B33C-5CD1A180F63B}"/>
              </a:ext>
            </a:extLst>
          </p:cNvPr>
          <p:cNvGrpSpPr/>
          <p:nvPr/>
        </p:nvGrpSpPr>
        <p:grpSpPr>
          <a:xfrm>
            <a:off x="2147139" y="3595082"/>
            <a:ext cx="4444376" cy="935149"/>
            <a:chOff x="2144886" y="5270580"/>
            <a:chExt cx="4444376" cy="935149"/>
          </a:xfrm>
        </p:grpSpPr>
        <p:pic>
          <p:nvPicPr>
            <p:cNvPr id="18" name="Picture 17">
              <a:extLst>
                <a:ext uri="{FF2B5EF4-FFF2-40B4-BE49-F238E27FC236}">
                  <a16:creationId xmlns:a16="http://schemas.microsoft.com/office/drawing/2014/main" id="{D9A4AD5F-CA0F-AC43-A0B3-323C88DA4E27}"/>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2144886" y="5270580"/>
              <a:ext cx="935149" cy="935149"/>
            </a:xfrm>
            <a:prstGeom prst="rect">
              <a:avLst/>
            </a:prstGeom>
          </p:spPr>
        </p:pic>
        <p:sp>
          <p:nvSpPr>
            <p:cNvPr id="19" name="Rectangle 18">
              <a:extLst>
                <a:ext uri="{FF2B5EF4-FFF2-40B4-BE49-F238E27FC236}">
                  <a16:creationId xmlns:a16="http://schemas.microsoft.com/office/drawing/2014/main" id="{D34CBF0E-407E-E648-A8E8-5CF16D0C2EFC}"/>
                </a:ext>
              </a:extLst>
            </p:cNvPr>
            <p:cNvSpPr/>
            <p:nvPr/>
          </p:nvSpPr>
          <p:spPr>
            <a:xfrm>
              <a:off x="3359434" y="5510990"/>
              <a:ext cx="3229828" cy="461665"/>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Kidney failure</a:t>
              </a:r>
            </a:p>
          </p:txBody>
        </p:sp>
      </p:grpSp>
      <p:grpSp>
        <p:nvGrpSpPr>
          <p:cNvPr id="20" name="Group 19">
            <a:extLst>
              <a:ext uri="{FF2B5EF4-FFF2-40B4-BE49-F238E27FC236}">
                <a16:creationId xmlns:a16="http://schemas.microsoft.com/office/drawing/2014/main" id="{99937E2D-6AE9-054C-A657-1E0DF1FA6E6C}"/>
              </a:ext>
            </a:extLst>
          </p:cNvPr>
          <p:cNvGrpSpPr/>
          <p:nvPr/>
        </p:nvGrpSpPr>
        <p:grpSpPr>
          <a:xfrm>
            <a:off x="6117726" y="3400275"/>
            <a:ext cx="4711128" cy="1469058"/>
            <a:chOff x="6683598" y="5089485"/>
            <a:chExt cx="4711128" cy="1469058"/>
          </a:xfrm>
        </p:grpSpPr>
        <p:pic>
          <p:nvPicPr>
            <p:cNvPr id="22" name="Picture 21">
              <a:extLst>
                <a:ext uri="{FF2B5EF4-FFF2-40B4-BE49-F238E27FC236}">
                  <a16:creationId xmlns:a16="http://schemas.microsoft.com/office/drawing/2014/main" id="{CD2AA643-D04B-344B-B26C-2F73892439A1}"/>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6683598" y="5089485"/>
              <a:ext cx="1469058" cy="1469058"/>
            </a:xfrm>
            <a:prstGeom prst="rect">
              <a:avLst/>
            </a:prstGeom>
          </p:spPr>
        </p:pic>
        <p:sp>
          <p:nvSpPr>
            <p:cNvPr id="23" name="Rectangle 22">
              <a:extLst>
                <a:ext uri="{FF2B5EF4-FFF2-40B4-BE49-F238E27FC236}">
                  <a16:creationId xmlns:a16="http://schemas.microsoft.com/office/drawing/2014/main" id="{6D564E58-0D40-6E4E-88E2-C0A1296943E9}"/>
                </a:ext>
              </a:extLst>
            </p:cNvPr>
            <p:cNvSpPr/>
            <p:nvPr/>
          </p:nvSpPr>
          <p:spPr>
            <a:xfrm>
              <a:off x="8164898" y="5488749"/>
              <a:ext cx="3229828" cy="461665"/>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Amputation</a:t>
              </a:r>
            </a:p>
          </p:txBody>
        </p:sp>
      </p:grpSp>
      <p:sp>
        <p:nvSpPr>
          <p:cNvPr id="3" name="Slide Number Placeholder 2">
            <a:extLst>
              <a:ext uri="{FF2B5EF4-FFF2-40B4-BE49-F238E27FC236}">
                <a16:creationId xmlns:a16="http://schemas.microsoft.com/office/drawing/2014/main" id="{088D8385-50ED-6840-A4EE-7812FD150835}"/>
              </a:ext>
            </a:extLst>
          </p:cNvPr>
          <p:cNvSpPr>
            <a:spLocks noGrp="1"/>
          </p:cNvSpPr>
          <p:nvPr>
            <p:ph type="sldNum" sz="quarter" idx="10"/>
          </p:nvPr>
        </p:nvSpPr>
        <p:spPr/>
        <p:txBody>
          <a:bodyPr/>
          <a:lstStyle/>
          <a:p>
            <a:fld id="{F5984A2A-D4CD-8444-829C-1852D1C0662C}" type="slidenum">
              <a:rPr lang="en-US" smtClean="0"/>
              <a:t>13</a:t>
            </a:fld>
            <a:endParaRPr lang="en-US"/>
          </a:p>
        </p:txBody>
      </p:sp>
    </p:spTree>
    <p:extLst>
      <p:ext uri="{BB962C8B-B14F-4D97-AF65-F5344CB8AC3E}">
        <p14:creationId xmlns:p14="http://schemas.microsoft.com/office/powerpoint/2010/main" val="905145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700"/>
                            </p:stCondLst>
                            <p:childTnLst>
                              <p:par>
                                <p:cTn id="9" presetID="10" presetClass="entr" presetSubtype="0" fill="hold" nodeType="afterEffect">
                                  <p:stCondLst>
                                    <p:cond delay="20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400"/>
                            </p:stCondLst>
                            <p:childTnLst>
                              <p:par>
                                <p:cTn id="13" presetID="10" presetClass="entr" presetSubtype="0" fill="hold" nodeType="afterEffect">
                                  <p:stCondLst>
                                    <p:cond delay="2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2100"/>
                            </p:stCondLst>
                            <p:childTnLst>
                              <p:par>
                                <p:cTn id="17" presetID="10" presetClass="entr" presetSubtype="0" fill="hold" nodeType="afterEffect">
                                  <p:stCondLst>
                                    <p:cond delay="2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39FE50-C711-E54B-AC7D-946141981F21}"/>
              </a:ext>
            </a:extLst>
          </p:cNvPr>
          <p:cNvSpPr/>
          <p:nvPr/>
        </p:nvSpPr>
        <p:spPr>
          <a:xfrm>
            <a:off x="462844" y="0"/>
            <a:ext cx="11729156"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9" name="Content Placeholder 12">
            <a:extLst>
              <a:ext uri="{FF2B5EF4-FFF2-40B4-BE49-F238E27FC236}">
                <a16:creationId xmlns:a16="http://schemas.microsoft.com/office/drawing/2014/main" id="{891B4309-A5C6-6C49-994A-32581F41B7DA}"/>
              </a:ext>
            </a:extLst>
          </p:cNvPr>
          <p:cNvSpPr txBox="1">
            <a:spLocks/>
          </p:cNvSpPr>
          <p:nvPr/>
        </p:nvSpPr>
        <p:spPr>
          <a:xfrm>
            <a:off x="3170272" y="0"/>
            <a:ext cx="7180736" cy="5600700"/>
          </a:xfrm>
          <a:prstGeom prst="rect">
            <a:avLst/>
          </a:prstGeom>
        </p:spPr>
        <p:txBody>
          <a:bodyPr vert="horz" lIns="91440" tIns="45720" rIns="91440" bIns="45720" rtlCol="0" anchor="ctr">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4800" b="1" dirty="0">
                <a:solidFill>
                  <a:srgbClr val="FFFFFF"/>
                </a:solidFill>
                <a:latin typeface="Arial" panose="020B0604020202020204" pitchFamily="34" charset="0"/>
              </a:rPr>
              <a:t>There are different </a:t>
            </a:r>
            <a:r>
              <a:rPr lang="en-US" sz="4800" b="1" dirty="0">
                <a:solidFill>
                  <a:srgbClr val="0099CC"/>
                </a:solidFill>
                <a:latin typeface="Arial" panose="020B0604020202020204" pitchFamily="34" charset="0"/>
              </a:rPr>
              <a:t>types</a:t>
            </a:r>
            <a:r>
              <a:rPr lang="en-US" sz="4800" b="1" dirty="0">
                <a:solidFill>
                  <a:srgbClr val="FFFFFF"/>
                </a:solidFill>
                <a:latin typeface="Arial" panose="020B0604020202020204" pitchFamily="34" charset="0"/>
              </a:rPr>
              <a:t> of diabetes.</a:t>
            </a:r>
          </a:p>
        </p:txBody>
      </p:sp>
    </p:spTree>
    <p:extLst>
      <p:ext uri="{BB962C8B-B14F-4D97-AF65-F5344CB8AC3E}">
        <p14:creationId xmlns:p14="http://schemas.microsoft.com/office/powerpoint/2010/main" val="374812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17" name="Content Placeholder 12">
            <a:extLst>
              <a:ext uri="{FF2B5EF4-FFF2-40B4-BE49-F238E27FC236}">
                <a16:creationId xmlns:a16="http://schemas.microsoft.com/office/drawing/2014/main" id="{856C5B29-833C-8744-A307-74DCE2593096}"/>
              </a:ext>
            </a:extLst>
          </p:cNvPr>
          <p:cNvSpPr txBox="1">
            <a:spLocks/>
          </p:cNvSpPr>
          <p:nvPr/>
        </p:nvSpPr>
        <p:spPr>
          <a:xfrm>
            <a:off x="1874717" y="2832241"/>
            <a:ext cx="8442567" cy="883802"/>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SzPct val="80000"/>
              <a:buNone/>
            </a:pPr>
            <a:r>
              <a:rPr lang="en-US" sz="2400" dirty="0"/>
              <a:t>When someone’s blood sugar levels are higher than normal but not high enough to be classified as diabetes.</a:t>
            </a:r>
          </a:p>
        </p:txBody>
      </p:sp>
      <p:pic>
        <p:nvPicPr>
          <p:cNvPr id="6" name="Graphic 5">
            <a:extLst>
              <a:ext uri="{FF2B5EF4-FFF2-40B4-BE49-F238E27FC236}">
                <a16:creationId xmlns:a16="http://schemas.microsoft.com/office/drawing/2014/main" id="{D45E7F37-3FA1-B744-B3F6-ECC00958C41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97616" y="252739"/>
            <a:ext cx="2353236" cy="2353236"/>
          </a:xfrm>
          <a:prstGeom prst="rect">
            <a:avLst/>
          </a:prstGeom>
        </p:spPr>
      </p:pic>
      <p:sp>
        <p:nvSpPr>
          <p:cNvPr id="7" name="Content Placeholder 12">
            <a:extLst>
              <a:ext uri="{FF2B5EF4-FFF2-40B4-BE49-F238E27FC236}">
                <a16:creationId xmlns:a16="http://schemas.microsoft.com/office/drawing/2014/main" id="{E05A27A1-2249-4A45-BA08-99CD98690C01}"/>
              </a:ext>
            </a:extLst>
          </p:cNvPr>
          <p:cNvSpPr txBox="1">
            <a:spLocks/>
          </p:cNvSpPr>
          <p:nvPr/>
        </p:nvSpPr>
        <p:spPr>
          <a:xfrm>
            <a:off x="3164414" y="1173598"/>
            <a:ext cx="7465486" cy="728944"/>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SzPct val="80000"/>
              <a:buNone/>
            </a:pPr>
            <a:r>
              <a:rPr lang="en-US" sz="3600" b="1" dirty="0"/>
              <a:t>Prediabetes</a:t>
            </a:r>
            <a:endParaRPr lang="en-US" sz="2400" dirty="0"/>
          </a:p>
        </p:txBody>
      </p:sp>
      <p:sp>
        <p:nvSpPr>
          <p:cNvPr id="2" name="Slide Number Placeholder 1">
            <a:extLst>
              <a:ext uri="{FF2B5EF4-FFF2-40B4-BE49-F238E27FC236}">
                <a16:creationId xmlns:a16="http://schemas.microsoft.com/office/drawing/2014/main" id="{428B2C6E-BD07-8B43-92FA-3A8456AE258D}"/>
              </a:ext>
            </a:extLst>
          </p:cNvPr>
          <p:cNvSpPr>
            <a:spLocks noGrp="1"/>
          </p:cNvSpPr>
          <p:nvPr>
            <p:ph type="sldNum" sz="quarter" idx="10"/>
          </p:nvPr>
        </p:nvSpPr>
        <p:spPr/>
        <p:txBody>
          <a:bodyPr/>
          <a:lstStyle/>
          <a:p>
            <a:fld id="{F5984A2A-D4CD-8444-829C-1852D1C0662C}" type="slidenum">
              <a:rPr lang="en-US" smtClean="0"/>
              <a:t>15</a:t>
            </a:fld>
            <a:endParaRPr lang="en-US"/>
          </a:p>
        </p:txBody>
      </p:sp>
      <p:sp>
        <p:nvSpPr>
          <p:cNvPr id="3" name="TextBox 2">
            <a:extLst>
              <a:ext uri="{FF2B5EF4-FFF2-40B4-BE49-F238E27FC236}">
                <a16:creationId xmlns:a16="http://schemas.microsoft.com/office/drawing/2014/main" id="{C0125EA1-864C-F644-816A-D804B3D5A667}"/>
              </a:ext>
            </a:extLst>
          </p:cNvPr>
          <p:cNvSpPr txBox="1"/>
          <p:nvPr/>
        </p:nvSpPr>
        <p:spPr>
          <a:xfrm>
            <a:off x="3013364" y="7356764"/>
            <a:ext cx="0" cy="0"/>
          </a:xfrm>
          <a:prstGeom prst="rect">
            <a:avLst/>
          </a:prstGeom>
        </p:spPr>
        <p:txBody>
          <a:bodyPr vert="horz" wrap="none" lIns="91440" tIns="45720" rIns="91440" bIns="45720" rtlCol="0">
            <a:normAutofit fontScale="25000" lnSpcReduction="20000"/>
          </a:bodyPr>
          <a:lstStyle/>
          <a:p>
            <a:endParaRPr lang="en-US" sz="1800" dirty="0"/>
          </a:p>
        </p:txBody>
      </p:sp>
    </p:spTree>
    <p:extLst>
      <p:ext uri="{BB962C8B-B14F-4D97-AF65-F5344CB8AC3E}">
        <p14:creationId xmlns:p14="http://schemas.microsoft.com/office/powerpoint/2010/main" val="1211453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1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left)">
                                      <p:cBhvr>
                                        <p:cTn id="12" dur="1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43" name="Content Placeholder 12">
            <a:extLst>
              <a:ext uri="{FF2B5EF4-FFF2-40B4-BE49-F238E27FC236}">
                <a16:creationId xmlns:a16="http://schemas.microsoft.com/office/drawing/2014/main" id="{E85B9874-3DFC-9E45-A4CF-CB04DA12DF05}"/>
              </a:ext>
            </a:extLst>
          </p:cNvPr>
          <p:cNvSpPr txBox="1">
            <a:spLocks/>
          </p:cNvSpPr>
          <p:nvPr/>
        </p:nvSpPr>
        <p:spPr>
          <a:xfrm>
            <a:off x="1524000" y="0"/>
            <a:ext cx="9448800" cy="5486400"/>
          </a:xfrm>
          <a:prstGeom prst="rect">
            <a:avLst/>
          </a:prstGeom>
        </p:spPr>
        <p:txBody>
          <a:bodyPr vert="horz" lIns="91440" tIns="45720" rIns="91440" bIns="45720" rtlCol="0" anchor="ctr">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SzPct val="80000"/>
              <a:buNone/>
            </a:pPr>
            <a:r>
              <a:rPr lang="en-US" sz="4800" b="1" dirty="0">
                <a:solidFill>
                  <a:schemeClr val="accent1"/>
                </a:solidFill>
              </a:rPr>
              <a:t>88 million </a:t>
            </a:r>
            <a:r>
              <a:rPr lang="en-US" sz="4800" b="1" dirty="0">
                <a:solidFill>
                  <a:schemeClr val="tx2"/>
                </a:solidFill>
              </a:rPr>
              <a:t>Americans</a:t>
            </a:r>
            <a:br>
              <a:rPr lang="en-US" sz="4800" b="1" dirty="0">
                <a:solidFill>
                  <a:schemeClr val="tx2"/>
                </a:solidFill>
              </a:rPr>
            </a:br>
            <a:r>
              <a:rPr lang="en-US" sz="4800" b="1" dirty="0">
                <a:solidFill>
                  <a:schemeClr val="tx2"/>
                </a:solidFill>
              </a:rPr>
              <a:t>18 and older have prediabetes.</a:t>
            </a:r>
            <a:endParaRPr lang="en-US" sz="3600" b="1" dirty="0">
              <a:solidFill>
                <a:schemeClr val="tx2"/>
              </a:solidFill>
            </a:endParaRPr>
          </a:p>
        </p:txBody>
      </p:sp>
      <p:sp>
        <p:nvSpPr>
          <p:cNvPr id="2" name="Slide Number Placeholder 1">
            <a:extLst>
              <a:ext uri="{FF2B5EF4-FFF2-40B4-BE49-F238E27FC236}">
                <a16:creationId xmlns:a16="http://schemas.microsoft.com/office/drawing/2014/main" id="{F793E43D-A016-9643-936E-81E0F565EE6F}"/>
              </a:ext>
            </a:extLst>
          </p:cNvPr>
          <p:cNvSpPr>
            <a:spLocks noGrp="1"/>
          </p:cNvSpPr>
          <p:nvPr>
            <p:ph type="sldNum" sz="quarter" idx="10"/>
          </p:nvPr>
        </p:nvSpPr>
        <p:spPr/>
        <p:txBody>
          <a:bodyPr/>
          <a:lstStyle/>
          <a:p>
            <a:fld id="{F5984A2A-D4CD-8444-829C-1852D1C0662C}" type="slidenum">
              <a:rPr lang="en-US" smtClean="0"/>
              <a:t>16</a:t>
            </a:fld>
            <a:endParaRPr lang="en-US"/>
          </a:p>
        </p:txBody>
      </p:sp>
    </p:spTree>
    <p:extLst>
      <p:ext uri="{BB962C8B-B14F-4D97-AF65-F5344CB8AC3E}">
        <p14:creationId xmlns:p14="http://schemas.microsoft.com/office/powerpoint/2010/main" val="1046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wipe(left)">
                                      <p:cBhvr>
                                        <p:cTn id="7" dur="10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17" name="Content Placeholder 12">
            <a:extLst>
              <a:ext uri="{FF2B5EF4-FFF2-40B4-BE49-F238E27FC236}">
                <a16:creationId xmlns:a16="http://schemas.microsoft.com/office/drawing/2014/main" id="{856C5B29-833C-8744-A307-74DCE2593096}"/>
              </a:ext>
            </a:extLst>
          </p:cNvPr>
          <p:cNvSpPr txBox="1">
            <a:spLocks/>
          </p:cNvSpPr>
          <p:nvPr/>
        </p:nvSpPr>
        <p:spPr>
          <a:xfrm>
            <a:off x="1856232" y="2698152"/>
            <a:ext cx="8482203" cy="2670261"/>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SzPct val="80000"/>
              <a:buNone/>
            </a:pPr>
            <a:r>
              <a:rPr lang="en-US" sz="2400" dirty="0"/>
              <a:t>When your immune system attacks and destroys insulin-producing cells in your pancreas. As a result, your pancreas is </a:t>
            </a:r>
            <a:r>
              <a:rPr lang="en-US" sz="2400" b="1" dirty="0">
                <a:solidFill>
                  <a:schemeClr val="accent1"/>
                </a:solidFill>
              </a:rPr>
              <a:t>unable to produce or make enough insulin</a:t>
            </a:r>
            <a:r>
              <a:rPr lang="en-US" sz="2400" dirty="0"/>
              <a:t> to move sugar into your cells for energy.</a:t>
            </a:r>
          </a:p>
        </p:txBody>
      </p:sp>
      <p:pic>
        <p:nvPicPr>
          <p:cNvPr id="10" name="Graphic 9">
            <a:extLst>
              <a:ext uri="{FF2B5EF4-FFF2-40B4-BE49-F238E27FC236}">
                <a16:creationId xmlns:a16="http://schemas.microsoft.com/office/drawing/2014/main" id="{4BC52EE0-6DFC-8145-AB1D-80CD4BBF760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156608" y="252739"/>
            <a:ext cx="2353236" cy="2353236"/>
          </a:xfrm>
          <a:prstGeom prst="rect">
            <a:avLst/>
          </a:prstGeom>
        </p:spPr>
      </p:pic>
      <p:sp>
        <p:nvSpPr>
          <p:cNvPr id="6" name="Content Placeholder 12">
            <a:extLst>
              <a:ext uri="{FF2B5EF4-FFF2-40B4-BE49-F238E27FC236}">
                <a16:creationId xmlns:a16="http://schemas.microsoft.com/office/drawing/2014/main" id="{FA324A38-2598-8946-9D86-018905889F99}"/>
              </a:ext>
            </a:extLst>
          </p:cNvPr>
          <p:cNvSpPr txBox="1">
            <a:spLocks/>
          </p:cNvSpPr>
          <p:nvPr/>
        </p:nvSpPr>
        <p:spPr>
          <a:xfrm>
            <a:off x="3223406" y="1173598"/>
            <a:ext cx="7465486" cy="728944"/>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SzPct val="80000"/>
              <a:buNone/>
            </a:pPr>
            <a:r>
              <a:rPr lang="en-US" sz="3600" b="1" dirty="0"/>
              <a:t>Type 1 Diabetes</a:t>
            </a:r>
            <a:endParaRPr lang="en-US" sz="3600" dirty="0"/>
          </a:p>
        </p:txBody>
      </p:sp>
      <p:sp>
        <p:nvSpPr>
          <p:cNvPr id="2" name="Slide Number Placeholder 1">
            <a:extLst>
              <a:ext uri="{FF2B5EF4-FFF2-40B4-BE49-F238E27FC236}">
                <a16:creationId xmlns:a16="http://schemas.microsoft.com/office/drawing/2014/main" id="{CEDF194E-2EE5-834C-BA7D-B769C91586EE}"/>
              </a:ext>
            </a:extLst>
          </p:cNvPr>
          <p:cNvSpPr>
            <a:spLocks noGrp="1"/>
          </p:cNvSpPr>
          <p:nvPr>
            <p:ph type="sldNum" sz="quarter" idx="10"/>
          </p:nvPr>
        </p:nvSpPr>
        <p:spPr/>
        <p:txBody>
          <a:bodyPr/>
          <a:lstStyle/>
          <a:p>
            <a:fld id="{F5984A2A-D4CD-8444-829C-1852D1C0662C}" type="slidenum">
              <a:rPr lang="en-US" smtClean="0"/>
              <a:t>17</a:t>
            </a:fld>
            <a:endParaRPr lang="en-US"/>
          </a:p>
        </p:txBody>
      </p:sp>
    </p:spTree>
    <p:extLst>
      <p:ext uri="{BB962C8B-B14F-4D97-AF65-F5344CB8AC3E}">
        <p14:creationId xmlns:p14="http://schemas.microsoft.com/office/powerpoint/2010/main" val="327393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left)">
                                      <p:cBhvr>
                                        <p:cTn id="12" dur="1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6"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17" name="Content Placeholder 12">
            <a:extLst>
              <a:ext uri="{FF2B5EF4-FFF2-40B4-BE49-F238E27FC236}">
                <a16:creationId xmlns:a16="http://schemas.microsoft.com/office/drawing/2014/main" id="{856C5B29-833C-8744-A307-74DCE2593096}"/>
              </a:ext>
            </a:extLst>
          </p:cNvPr>
          <p:cNvSpPr txBox="1">
            <a:spLocks/>
          </p:cNvSpPr>
          <p:nvPr/>
        </p:nvSpPr>
        <p:spPr>
          <a:xfrm>
            <a:off x="1856232" y="2771149"/>
            <a:ext cx="8353616" cy="2405824"/>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SzPct val="80000"/>
              <a:buNone/>
            </a:pPr>
            <a:r>
              <a:rPr lang="en-US" sz="2400" dirty="0"/>
              <a:t>When </a:t>
            </a:r>
            <a:r>
              <a:rPr lang="en-US" sz="2400" dirty="0">
                <a:solidFill>
                  <a:schemeClr val="tx2"/>
                </a:solidFill>
              </a:rPr>
              <a:t>you have some insulin, but </a:t>
            </a:r>
            <a:r>
              <a:rPr lang="en-US" sz="2400" dirty="0"/>
              <a:t>your body </a:t>
            </a:r>
            <a:r>
              <a:rPr lang="en-US" sz="2400" b="1" dirty="0">
                <a:solidFill>
                  <a:schemeClr val="accent1"/>
                </a:solidFill>
              </a:rPr>
              <a:t>does not use or make insulin properly </a:t>
            </a:r>
            <a:r>
              <a:rPr lang="en-US" sz="2400" dirty="0"/>
              <a:t>to move sugar into your cells </a:t>
            </a:r>
            <a:br>
              <a:rPr lang="en-US" sz="2400" dirty="0"/>
            </a:br>
            <a:r>
              <a:rPr lang="en-US" sz="2400" dirty="0"/>
              <a:t>for energy.</a:t>
            </a:r>
          </a:p>
        </p:txBody>
      </p:sp>
      <p:pic>
        <p:nvPicPr>
          <p:cNvPr id="6" name="Graphic 5">
            <a:extLst>
              <a:ext uri="{FF2B5EF4-FFF2-40B4-BE49-F238E27FC236}">
                <a16:creationId xmlns:a16="http://schemas.microsoft.com/office/drawing/2014/main" id="{8012C4D0-F55D-9244-95EE-411570629E2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156608" y="252739"/>
            <a:ext cx="2353236" cy="2353236"/>
          </a:xfrm>
          <a:prstGeom prst="rect">
            <a:avLst/>
          </a:prstGeom>
        </p:spPr>
      </p:pic>
      <p:sp>
        <p:nvSpPr>
          <p:cNvPr id="7" name="Content Placeholder 12">
            <a:extLst>
              <a:ext uri="{FF2B5EF4-FFF2-40B4-BE49-F238E27FC236}">
                <a16:creationId xmlns:a16="http://schemas.microsoft.com/office/drawing/2014/main" id="{CA66B645-3EC3-CF43-A2D5-D2CB2B10A6AA}"/>
              </a:ext>
            </a:extLst>
          </p:cNvPr>
          <p:cNvSpPr txBox="1">
            <a:spLocks/>
          </p:cNvSpPr>
          <p:nvPr/>
        </p:nvSpPr>
        <p:spPr>
          <a:xfrm>
            <a:off x="3223406" y="1173598"/>
            <a:ext cx="7465486" cy="728944"/>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SzPct val="80000"/>
              <a:buNone/>
            </a:pPr>
            <a:r>
              <a:rPr lang="en-US" sz="3600" b="1" dirty="0"/>
              <a:t>Type 2 Diabetes</a:t>
            </a:r>
            <a:endParaRPr lang="en-US" sz="3600" dirty="0"/>
          </a:p>
        </p:txBody>
      </p:sp>
      <p:sp>
        <p:nvSpPr>
          <p:cNvPr id="2" name="Slide Number Placeholder 1">
            <a:extLst>
              <a:ext uri="{FF2B5EF4-FFF2-40B4-BE49-F238E27FC236}">
                <a16:creationId xmlns:a16="http://schemas.microsoft.com/office/drawing/2014/main" id="{A0799009-F632-614D-B74C-FFBB5D73FA20}"/>
              </a:ext>
            </a:extLst>
          </p:cNvPr>
          <p:cNvSpPr>
            <a:spLocks noGrp="1"/>
          </p:cNvSpPr>
          <p:nvPr>
            <p:ph type="sldNum" sz="quarter" idx="10"/>
          </p:nvPr>
        </p:nvSpPr>
        <p:spPr/>
        <p:txBody>
          <a:bodyPr/>
          <a:lstStyle/>
          <a:p>
            <a:fld id="{F5984A2A-D4CD-8444-829C-1852D1C0662C}" type="slidenum">
              <a:rPr lang="en-US" smtClean="0"/>
              <a:t>18</a:t>
            </a:fld>
            <a:endParaRPr lang="en-US"/>
          </a:p>
        </p:txBody>
      </p:sp>
    </p:spTree>
    <p:extLst>
      <p:ext uri="{BB962C8B-B14F-4D97-AF65-F5344CB8AC3E}">
        <p14:creationId xmlns:p14="http://schemas.microsoft.com/office/powerpoint/2010/main" val="33700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1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left)">
                                      <p:cBhvr>
                                        <p:cTn id="12" dur="1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7"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17" name="Content Placeholder 12">
            <a:extLst>
              <a:ext uri="{FF2B5EF4-FFF2-40B4-BE49-F238E27FC236}">
                <a16:creationId xmlns:a16="http://schemas.microsoft.com/office/drawing/2014/main" id="{856C5B29-833C-8744-A307-74DCE2593096}"/>
              </a:ext>
            </a:extLst>
          </p:cNvPr>
          <p:cNvSpPr txBox="1">
            <a:spLocks/>
          </p:cNvSpPr>
          <p:nvPr/>
        </p:nvSpPr>
        <p:spPr>
          <a:xfrm>
            <a:off x="1719072" y="2545198"/>
            <a:ext cx="8910828" cy="2941202"/>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SzPct val="80000"/>
              <a:buNone/>
            </a:pPr>
            <a:r>
              <a:rPr lang="en-US" sz="2400" dirty="0"/>
              <a:t>Develops in some women when they are pregnant. Most of the time, it goes away after the baby is born.</a:t>
            </a:r>
          </a:p>
          <a:p>
            <a:pPr marL="0" indent="0">
              <a:spcBef>
                <a:spcPts val="0"/>
              </a:spcBef>
              <a:spcAft>
                <a:spcPts val="1800"/>
              </a:spcAft>
              <a:buSzPct val="80000"/>
              <a:buNone/>
            </a:pPr>
            <a:r>
              <a:rPr lang="en-US" sz="2400" dirty="0"/>
              <a:t>Having it gives you a greater chance of developing Type 2 Diabetes later in life.</a:t>
            </a:r>
          </a:p>
        </p:txBody>
      </p:sp>
      <p:pic>
        <p:nvPicPr>
          <p:cNvPr id="6" name="Graphic 5">
            <a:extLst>
              <a:ext uri="{FF2B5EF4-FFF2-40B4-BE49-F238E27FC236}">
                <a16:creationId xmlns:a16="http://schemas.microsoft.com/office/drawing/2014/main" id="{77AB1E43-5138-3240-9D94-AC5FCE32810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156608" y="252739"/>
            <a:ext cx="2353236" cy="2353236"/>
          </a:xfrm>
          <a:prstGeom prst="rect">
            <a:avLst/>
          </a:prstGeom>
        </p:spPr>
      </p:pic>
      <p:sp>
        <p:nvSpPr>
          <p:cNvPr id="7" name="Content Placeholder 12">
            <a:extLst>
              <a:ext uri="{FF2B5EF4-FFF2-40B4-BE49-F238E27FC236}">
                <a16:creationId xmlns:a16="http://schemas.microsoft.com/office/drawing/2014/main" id="{69238F00-9FBD-C540-92CF-84F91DF093C8}"/>
              </a:ext>
            </a:extLst>
          </p:cNvPr>
          <p:cNvSpPr txBox="1">
            <a:spLocks/>
          </p:cNvSpPr>
          <p:nvPr/>
        </p:nvSpPr>
        <p:spPr>
          <a:xfrm>
            <a:off x="3223406" y="1173598"/>
            <a:ext cx="7465486" cy="728944"/>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SzPct val="80000"/>
              <a:buNone/>
            </a:pPr>
            <a:r>
              <a:rPr lang="en-US" sz="3600" b="1" dirty="0"/>
              <a:t>Gestational Diabetes</a:t>
            </a:r>
            <a:endParaRPr lang="en-US" sz="3600" dirty="0"/>
          </a:p>
        </p:txBody>
      </p:sp>
      <p:sp>
        <p:nvSpPr>
          <p:cNvPr id="2" name="Slide Number Placeholder 1">
            <a:extLst>
              <a:ext uri="{FF2B5EF4-FFF2-40B4-BE49-F238E27FC236}">
                <a16:creationId xmlns:a16="http://schemas.microsoft.com/office/drawing/2014/main" id="{BCFB40B8-0C37-3E47-A508-0C14A7A64C4B}"/>
              </a:ext>
            </a:extLst>
          </p:cNvPr>
          <p:cNvSpPr>
            <a:spLocks noGrp="1"/>
          </p:cNvSpPr>
          <p:nvPr>
            <p:ph type="sldNum" sz="quarter" idx="10"/>
          </p:nvPr>
        </p:nvSpPr>
        <p:spPr/>
        <p:txBody>
          <a:bodyPr/>
          <a:lstStyle/>
          <a:p>
            <a:fld id="{F5984A2A-D4CD-8444-829C-1852D1C0662C}" type="slidenum">
              <a:rPr lang="en-US" smtClean="0"/>
              <a:t>19</a:t>
            </a:fld>
            <a:endParaRPr lang="en-US"/>
          </a:p>
        </p:txBody>
      </p:sp>
    </p:spTree>
    <p:extLst>
      <p:ext uri="{BB962C8B-B14F-4D97-AF65-F5344CB8AC3E}">
        <p14:creationId xmlns:p14="http://schemas.microsoft.com/office/powerpoint/2010/main" val="157342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1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left)">
                                      <p:cBhvr>
                                        <p:cTn id="12" dur="10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wipe(left)">
                                      <p:cBhvr>
                                        <p:cTn id="17" dur="10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A165DE2-A2EB-D140-81FE-9305327435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041"/>
          <a:stretch/>
        </p:blipFill>
        <p:spPr>
          <a:xfrm>
            <a:off x="2233924" y="-1"/>
            <a:ext cx="9962532" cy="5486400"/>
          </a:xfrm>
          <a:prstGeom prst="rect">
            <a:avLst/>
          </a:prstGeom>
        </p:spPr>
      </p:pic>
      <p:sp>
        <p:nvSpPr>
          <p:cNvPr id="24" name="Rectangle 23">
            <a:extLst>
              <a:ext uri="{FF2B5EF4-FFF2-40B4-BE49-F238E27FC236}">
                <a16:creationId xmlns:a16="http://schemas.microsoft.com/office/drawing/2014/main" id="{47FFD710-AB20-824D-A677-06F516DEA8F8}"/>
              </a:ext>
            </a:extLst>
          </p:cNvPr>
          <p:cNvSpPr/>
          <p:nvPr/>
        </p:nvSpPr>
        <p:spPr>
          <a:xfrm>
            <a:off x="1966104" y="-1"/>
            <a:ext cx="8124768" cy="5600700"/>
          </a:xfrm>
          <a:prstGeom prst="rect">
            <a:avLst/>
          </a:prstGeom>
          <a:gradFill flip="none" rotWithShape="1">
            <a:gsLst>
              <a:gs pos="24000">
                <a:srgbClr val="003359">
                  <a:alpha val="80000"/>
                </a:srgbClr>
              </a:gs>
              <a:gs pos="68000">
                <a:srgbClr val="003359">
                  <a:alpha val="30000"/>
                </a:srgbClr>
              </a:gs>
              <a:gs pos="300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A0625C2-3CA3-7D44-8052-BF95A242AC8F}"/>
              </a:ext>
            </a:extLst>
          </p:cNvPr>
          <p:cNvSpPr/>
          <p:nvPr/>
        </p:nvSpPr>
        <p:spPr>
          <a:xfrm>
            <a:off x="1961648" y="0"/>
            <a:ext cx="8124768" cy="5600700"/>
          </a:xfrm>
          <a:prstGeom prst="rect">
            <a:avLst/>
          </a:prstGeom>
          <a:gradFill flip="none" rotWithShape="1">
            <a:gsLst>
              <a:gs pos="24000">
                <a:srgbClr val="003359">
                  <a:alpha val="80000"/>
                </a:srgbClr>
              </a:gs>
              <a:gs pos="68000">
                <a:srgbClr val="003359">
                  <a:alpha val="30000"/>
                </a:srgbClr>
              </a:gs>
              <a:gs pos="3000">
                <a:schemeClr val="tx2"/>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24DF09B-C1C9-864F-A311-B865F42C09D1}"/>
              </a:ext>
            </a:extLst>
          </p:cNvPr>
          <p:cNvSpPr/>
          <p:nvPr/>
        </p:nvSpPr>
        <p:spPr>
          <a:xfrm>
            <a:off x="462845" y="0"/>
            <a:ext cx="11729156"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1271EFB8-26CC-D74D-A60C-FCFD8F8BCB38}"/>
              </a:ext>
            </a:extLst>
          </p:cNvPr>
          <p:cNvSpPr/>
          <p:nvPr/>
        </p:nvSpPr>
        <p:spPr>
          <a:xfrm>
            <a:off x="0" y="0"/>
            <a:ext cx="12199019" cy="5486399"/>
          </a:xfrm>
          <a:prstGeom prst="rect">
            <a:avLst/>
          </a:prstGeom>
          <a:solidFill>
            <a:srgbClr val="00335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8">
            <a:extLst>
              <a:ext uri="{FF2B5EF4-FFF2-40B4-BE49-F238E27FC236}">
                <a16:creationId xmlns:a16="http://schemas.microsoft.com/office/drawing/2014/main" id="{1D5A815B-47EE-A249-8D99-5406193941AD}"/>
              </a:ext>
            </a:extLst>
          </p:cNvPr>
          <p:cNvSpPr txBox="1">
            <a:spLocks/>
          </p:cNvSpPr>
          <p:nvPr/>
        </p:nvSpPr>
        <p:spPr>
          <a:xfrm>
            <a:off x="1504298" y="840027"/>
            <a:ext cx="10227197" cy="143526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b="1" i="0" kern="1200" spc="0" baseline="0">
                <a:solidFill>
                  <a:srgbClr val="14283F"/>
                </a:solidFill>
                <a:latin typeface="Arial Bold" charset="0"/>
                <a:ea typeface="Arial Bold" charset="0"/>
                <a:cs typeface="Arial Bold" charset="0"/>
              </a:defRPr>
            </a:lvl1pPr>
          </a:lstStyle>
          <a:p>
            <a:r>
              <a:rPr lang="en-US" sz="4400" dirty="0">
                <a:solidFill>
                  <a:schemeClr val="bg1"/>
                </a:solidFill>
              </a:rPr>
              <a:t>AGENDA</a:t>
            </a:r>
          </a:p>
        </p:txBody>
      </p:sp>
      <p:sp>
        <p:nvSpPr>
          <p:cNvPr id="18" name="Text Placeholder 6">
            <a:extLst>
              <a:ext uri="{FF2B5EF4-FFF2-40B4-BE49-F238E27FC236}">
                <a16:creationId xmlns:a16="http://schemas.microsoft.com/office/drawing/2014/main" id="{CA314578-8F74-F74F-A4BF-3271714F7F9E}"/>
              </a:ext>
            </a:extLst>
          </p:cNvPr>
          <p:cNvSpPr txBox="1">
            <a:spLocks/>
          </p:cNvSpPr>
          <p:nvPr/>
        </p:nvSpPr>
        <p:spPr>
          <a:xfrm>
            <a:off x="1518152" y="2007745"/>
            <a:ext cx="8389777" cy="3482689"/>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rgbClr val="EBCC3A"/>
              </a:buClr>
            </a:pPr>
            <a:r>
              <a:rPr lang="en-US" dirty="0">
                <a:solidFill>
                  <a:schemeClr val="bg1"/>
                </a:solidFill>
              </a:rPr>
              <a:t>Diabetes 101</a:t>
            </a:r>
          </a:p>
          <a:p>
            <a:pPr>
              <a:buClr>
                <a:srgbClr val="EBCC3A"/>
              </a:buClr>
            </a:pPr>
            <a:r>
              <a:rPr lang="en-US" dirty="0">
                <a:solidFill>
                  <a:schemeClr val="bg1"/>
                </a:solidFill>
              </a:rPr>
              <a:t>Diabetes Prevention</a:t>
            </a:r>
          </a:p>
          <a:p>
            <a:pPr>
              <a:buClr>
                <a:srgbClr val="EBCC3A"/>
              </a:buClr>
            </a:pPr>
            <a:r>
              <a:rPr lang="en-US" dirty="0">
                <a:solidFill>
                  <a:schemeClr val="bg1"/>
                </a:solidFill>
              </a:rPr>
              <a:t>Diagnosing Diabetes</a:t>
            </a:r>
          </a:p>
          <a:p>
            <a:pPr>
              <a:buClr>
                <a:srgbClr val="EBCC3A"/>
              </a:buClr>
            </a:pPr>
            <a:r>
              <a:rPr lang="en-US" dirty="0">
                <a:solidFill>
                  <a:schemeClr val="bg1"/>
                </a:solidFill>
              </a:rPr>
              <a:t>Managing Diabetes</a:t>
            </a:r>
          </a:p>
          <a:p>
            <a:pPr>
              <a:buClr>
                <a:srgbClr val="EBCC3A"/>
              </a:buClr>
            </a:pPr>
            <a:r>
              <a:rPr lang="en-US" dirty="0">
                <a:solidFill>
                  <a:schemeClr val="bg1"/>
                </a:solidFill>
              </a:rPr>
              <a:t>Programs and Resources</a:t>
            </a:r>
          </a:p>
        </p:txBody>
      </p:sp>
      <p:pic>
        <p:nvPicPr>
          <p:cNvPr id="25" name="Picture 24">
            <a:extLst>
              <a:ext uri="{FF2B5EF4-FFF2-40B4-BE49-F238E27FC236}">
                <a16:creationId xmlns:a16="http://schemas.microsoft.com/office/drawing/2014/main" id="{27CD6C82-60C2-2F4A-9874-655068CD02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40744" y="4582082"/>
            <a:ext cx="2704605" cy="601024"/>
          </a:xfrm>
          <a:prstGeom prst="rect">
            <a:avLst/>
          </a:prstGeom>
        </p:spPr>
      </p:pic>
      <p:pic>
        <p:nvPicPr>
          <p:cNvPr id="14" name="Graphic 13">
            <a:extLst>
              <a:ext uri="{FF2B5EF4-FFF2-40B4-BE49-F238E27FC236}">
                <a16:creationId xmlns:a16="http://schemas.microsoft.com/office/drawing/2014/main" id="{9264C3D6-8E7C-1C4E-BF75-B5CBE80148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67639" y="5995686"/>
            <a:ext cx="862314" cy="862314"/>
          </a:xfrm>
          <a:prstGeom prst="rect">
            <a:avLst/>
          </a:prstGeom>
        </p:spPr>
      </p:pic>
    </p:spTree>
    <p:extLst>
      <p:ext uri="{BB962C8B-B14F-4D97-AF65-F5344CB8AC3E}">
        <p14:creationId xmlns:p14="http://schemas.microsoft.com/office/powerpoint/2010/main" val="298217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wipe(left)">
                                      <p:cBhvr>
                                        <p:cTn id="11" dur="500"/>
                                        <p:tgtEl>
                                          <p:spTgt spid="18">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animEffect transition="in" filter="wipe(left)">
                                      <p:cBhvr>
                                        <p:cTn id="15" dur="500"/>
                                        <p:tgtEl>
                                          <p:spTgt spid="18">
                                            <p:txEl>
                                              <p:pRg st="1" end="1"/>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8">
                                            <p:txEl>
                                              <p:pRg st="2" end="2"/>
                                            </p:txEl>
                                          </p:spTgt>
                                        </p:tgtEl>
                                        <p:attrNameLst>
                                          <p:attrName>style.visibility</p:attrName>
                                        </p:attrNameLst>
                                      </p:cBhvr>
                                      <p:to>
                                        <p:strVal val="visible"/>
                                      </p:to>
                                    </p:set>
                                    <p:animEffect transition="in" filter="wipe(left)">
                                      <p:cBhvr>
                                        <p:cTn id="19" dur="500"/>
                                        <p:tgtEl>
                                          <p:spTgt spid="18">
                                            <p:txEl>
                                              <p:pRg st="2" end="2"/>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8">
                                            <p:txEl>
                                              <p:pRg st="3" end="3"/>
                                            </p:txEl>
                                          </p:spTgt>
                                        </p:tgtEl>
                                        <p:attrNameLst>
                                          <p:attrName>style.visibility</p:attrName>
                                        </p:attrNameLst>
                                      </p:cBhvr>
                                      <p:to>
                                        <p:strVal val="visible"/>
                                      </p:to>
                                    </p:set>
                                    <p:animEffect transition="in" filter="wipe(left)">
                                      <p:cBhvr>
                                        <p:cTn id="23" dur="500"/>
                                        <p:tgtEl>
                                          <p:spTgt spid="18">
                                            <p:txEl>
                                              <p:pRg st="3" end="3"/>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wipe(left)">
                                      <p:cBhvr>
                                        <p:cTn id="27"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43" name="Content Placeholder 12">
            <a:extLst>
              <a:ext uri="{FF2B5EF4-FFF2-40B4-BE49-F238E27FC236}">
                <a16:creationId xmlns:a16="http://schemas.microsoft.com/office/drawing/2014/main" id="{E85B9874-3DFC-9E45-A4CF-CB04DA12DF05}"/>
              </a:ext>
            </a:extLst>
          </p:cNvPr>
          <p:cNvSpPr txBox="1">
            <a:spLocks/>
          </p:cNvSpPr>
          <p:nvPr/>
        </p:nvSpPr>
        <p:spPr>
          <a:xfrm>
            <a:off x="1295567" y="0"/>
            <a:ext cx="9796272" cy="5486400"/>
          </a:xfrm>
          <a:prstGeom prst="rect">
            <a:avLst/>
          </a:prstGeom>
        </p:spPr>
        <p:txBody>
          <a:bodyPr vert="horz" lIns="91440" tIns="45720" rIns="91440" bIns="45720" rtlCol="0" anchor="ctr">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SzPct val="80000"/>
              <a:buNone/>
            </a:pPr>
            <a:r>
              <a:rPr lang="en-US" sz="4800" b="1" dirty="0">
                <a:solidFill>
                  <a:schemeClr val="bg1"/>
                </a:solidFill>
              </a:rPr>
              <a:t>Which type of diabetes is the most common?</a:t>
            </a:r>
            <a:endParaRPr lang="en-US" sz="3600" b="1" dirty="0">
              <a:solidFill>
                <a:schemeClr val="bg1"/>
              </a:solidFill>
            </a:endParaRPr>
          </a:p>
        </p:txBody>
      </p:sp>
    </p:spTree>
    <p:extLst>
      <p:ext uri="{BB962C8B-B14F-4D97-AF65-F5344CB8AC3E}">
        <p14:creationId xmlns:p14="http://schemas.microsoft.com/office/powerpoint/2010/main" val="45802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wipe(left)">
                                      <p:cBhvr>
                                        <p:cTn id="7" dur="10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43" name="Content Placeholder 12">
            <a:extLst>
              <a:ext uri="{FF2B5EF4-FFF2-40B4-BE49-F238E27FC236}">
                <a16:creationId xmlns:a16="http://schemas.microsoft.com/office/drawing/2014/main" id="{E85B9874-3DFC-9E45-A4CF-CB04DA12DF05}"/>
              </a:ext>
            </a:extLst>
          </p:cNvPr>
          <p:cNvSpPr txBox="1">
            <a:spLocks/>
          </p:cNvSpPr>
          <p:nvPr/>
        </p:nvSpPr>
        <p:spPr>
          <a:xfrm>
            <a:off x="2019109" y="577780"/>
            <a:ext cx="8610791" cy="4286250"/>
          </a:xfrm>
          <a:prstGeom prst="rect">
            <a:avLst/>
          </a:prstGeom>
        </p:spPr>
        <p:txBody>
          <a:bodyPr vert="horz" lIns="91440" tIns="45720" rIns="91440" bIns="45720" rtlCol="0" anchor="ctr">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SzPct val="80000"/>
              <a:buNone/>
            </a:pPr>
            <a:r>
              <a:rPr lang="en-US" sz="4800" b="1" dirty="0">
                <a:solidFill>
                  <a:schemeClr val="tx2"/>
                </a:solidFill>
              </a:rPr>
              <a:t>What’s the most common type of diabetes?</a:t>
            </a:r>
          </a:p>
          <a:p>
            <a:pPr marL="0" indent="0">
              <a:spcBef>
                <a:spcPts val="0"/>
              </a:spcBef>
              <a:spcAft>
                <a:spcPts val="1800"/>
              </a:spcAft>
              <a:buSzPct val="80000"/>
              <a:buNone/>
            </a:pPr>
            <a:r>
              <a:rPr lang="en-US" sz="4800" b="1" dirty="0">
                <a:solidFill>
                  <a:schemeClr val="tx2"/>
                </a:solidFill>
              </a:rPr>
              <a:t>A.) Type 1 Diabetes</a:t>
            </a:r>
          </a:p>
          <a:p>
            <a:pPr marL="0" indent="0">
              <a:spcBef>
                <a:spcPts val="0"/>
              </a:spcBef>
              <a:spcAft>
                <a:spcPts val="1800"/>
              </a:spcAft>
              <a:buSzPct val="80000"/>
              <a:buNone/>
            </a:pPr>
            <a:r>
              <a:rPr lang="en-US" sz="4800" b="1" dirty="0">
                <a:solidFill>
                  <a:schemeClr val="tx2"/>
                </a:solidFill>
              </a:rPr>
              <a:t>B.) Type 2 Diabetes</a:t>
            </a:r>
            <a:endParaRPr lang="en-US" sz="3600" b="1" dirty="0">
              <a:solidFill>
                <a:schemeClr val="tx2"/>
              </a:solidFill>
            </a:endParaRPr>
          </a:p>
        </p:txBody>
      </p:sp>
      <p:sp>
        <p:nvSpPr>
          <p:cNvPr id="2" name="Slide Number Placeholder 1">
            <a:extLst>
              <a:ext uri="{FF2B5EF4-FFF2-40B4-BE49-F238E27FC236}">
                <a16:creationId xmlns:a16="http://schemas.microsoft.com/office/drawing/2014/main" id="{B2E8D3B9-130D-3A41-966F-0595A01DE3C6}"/>
              </a:ext>
            </a:extLst>
          </p:cNvPr>
          <p:cNvSpPr>
            <a:spLocks noGrp="1"/>
          </p:cNvSpPr>
          <p:nvPr>
            <p:ph type="sldNum" sz="quarter" idx="10"/>
          </p:nvPr>
        </p:nvSpPr>
        <p:spPr/>
        <p:txBody>
          <a:bodyPr/>
          <a:lstStyle/>
          <a:p>
            <a:fld id="{F5984A2A-D4CD-8444-829C-1852D1C0662C}" type="slidenum">
              <a:rPr lang="en-US" smtClean="0"/>
              <a:t>21</a:t>
            </a:fld>
            <a:endParaRPr lang="en-US"/>
          </a:p>
        </p:txBody>
      </p:sp>
    </p:spTree>
    <p:extLst>
      <p:ext uri="{BB962C8B-B14F-4D97-AF65-F5344CB8AC3E}">
        <p14:creationId xmlns:p14="http://schemas.microsoft.com/office/powerpoint/2010/main" val="38232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wipe(left)">
                                      <p:cBhvr>
                                        <p:cTn id="7" dur="1000"/>
                                        <p:tgtEl>
                                          <p:spTgt spid="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
                                            <p:txEl>
                                              <p:pRg st="1" end="1"/>
                                            </p:txEl>
                                          </p:spTgt>
                                        </p:tgtEl>
                                        <p:attrNameLst>
                                          <p:attrName>style.visibility</p:attrName>
                                        </p:attrNameLst>
                                      </p:cBhvr>
                                      <p:to>
                                        <p:strVal val="visible"/>
                                      </p:to>
                                    </p:set>
                                    <p:animEffect transition="in" filter="wipe(left)">
                                      <p:cBhvr>
                                        <p:cTn id="12" dur="1000"/>
                                        <p:tgtEl>
                                          <p:spTgt spid="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3">
                                            <p:txEl>
                                              <p:pRg st="2" end="2"/>
                                            </p:txEl>
                                          </p:spTgt>
                                        </p:tgtEl>
                                        <p:attrNameLst>
                                          <p:attrName>style.visibility</p:attrName>
                                        </p:attrNameLst>
                                      </p:cBhvr>
                                      <p:to>
                                        <p:strVal val="visible"/>
                                      </p:to>
                                    </p:set>
                                    <p:animEffect transition="in" filter="wipe(left)">
                                      <p:cBhvr>
                                        <p:cTn id="17" dur="1000"/>
                                        <p:tgtEl>
                                          <p:spTgt spid="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43" name="Content Placeholder 12">
            <a:extLst>
              <a:ext uri="{FF2B5EF4-FFF2-40B4-BE49-F238E27FC236}">
                <a16:creationId xmlns:a16="http://schemas.microsoft.com/office/drawing/2014/main" id="{E85B9874-3DFC-9E45-A4CF-CB04DA12DF05}"/>
              </a:ext>
            </a:extLst>
          </p:cNvPr>
          <p:cNvSpPr txBox="1">
            <a:spLocks/>
          </p:cNvSpPr>
          <p:nvPr/>
        </p:nvSpPr>
        <p:spPr>
          <a:xfrm>
            <a:off x="1992704" y="1"/>
            <a:ext cx="8206592" cy="5486399"/>
          </a:xfrm>
          <a:prstGeom prst="rect">
            <a:avLst/>
          </a:prstGeom>
        </p:spPr>
        <p:txBody>
          <a:bodyPr vert="horz" lIns="91440" tIns="45720" rIns="91440" bIns="45720" rtlCol="0" anchor="ctr">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SzPct val="80000"/>
              <a:buNone/>
            </a:pPr>
            <a:r>
              <a:rPr lang="en-US" sz="4800" b="1" dirty="0">
                <a:solidFill>
                  <a:schemeClr val="accent1"/>
                </a:solidFill>
              </a:rPr>
              <a:t>Type 2 Diabetes </a:t>
            </a:r>
            <a:r>
              <a:rPr lang="en-US" sz="4800" b="1" dirty="0">
                <a:solidFill>
                  <a:schemeClr val="tx2"/>
                </a:solidFill>
              </a:rPr>
              <a:t>is the most common type.</a:t>
            </a:r>
            <a:endParaRPr lang="en-US" sz="3600" b="1" dirty="0">
              <a:solidFill>
                <a:schemeClr val="tx2"/>
              </a:solidFill>
            </a:endParaRPr>
          </a:p>
        </p:txBody>
      </p:sp>
      <p:sp>
        <p:nvSpPr>
          <p:cNvPr id="2" name="Slide Number Placeholder 1">
            <a:extLst>
              <a:ext uri="{FF2B5EF4-FFF2-40B4-BE49-F238E27FC236}">
                <a16:creationId xmlns:a16="http://schemas.microsoft.com/office/drawing/2014/main" id="{FA7E3595-FE3E-C541-B3E0-6220D2AB8F90}"/>
              </a:ext>
            </a:extLst>
          </p:cNvPr>
          <p:cNvSpPr>
            <a:spLocks noGrp="1"/>
          </p:cNvSpPr>
          <p:nvPr>
            <p:ph type="sldNum" sz="quarter" idx="10"/>
          </p:nvPr>
        </p:nvSpPr>
        <p:spPr/>
        <p:txBody>
          <a:bodyPr/>
          <a:lstStyle/>
          <a:p>
            <a:fld id="{F5984A2A-D4CD-8444-829C-1852D1C0662C}" type="slidenum">
              <a:rPr lang="en-US" smtClean="0"/>
              <a:t>22</a:t>
            </a:fld>
            <a:endParaRPr lang="en-US"/>
          </a:p>
        </p:txBody>
      </p:sp>
    </p:spTree>
    <p:extLst>
      <p:ext uri="{BB962C8B-B14F-4D97-AF65-F5344CB8AC3E}">
        <p14:creationId xmlns:p14="http://schemas.microsoft.com/office/powerpoint/2010/main" val="146689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wipe(left)">
                                      <p:cBhvr>
                                        <p:cTn id="7" dur="10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39FE50-C711-E54B-AC7D-946141981F21}"/>
              </a:ext>
            </a:extLst>
          </p:cNvPr>
          <p:cNvSpPr/>
          <p:nvPr/>
        </p:nvSpPr>
        <p:spPr>
          <a:xfrm>
            <a:off x="462845" y="0"/>
            <a:ext cx="11729156"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9" name="Content Placeholder 12">
            <a:extLst>
              <a:ext uri="{FF2B5EF4-FFF2-40B4-BE49-F238E27FC236}">
                <a16:creationId xmlns:a16="http://schemas.microsoft.com/office/drawing/2014/main" id="{891B4309-A5C6-6C49-994A-32581F41B7DA}"/>
              </a:ext>
            </a:extLst>
          </p:cNvPr>
          <p:cNvSpPr txBox="1">
            <a:spLocks/>
          </p:cNvSpPr>
          <p:nvPr/>
        </p:nvSpPr>
        <p:spPr>
          <a:xfrm>
            <a:off x="1990344" y="0"/>
            <a:ext cx="8211312" cy="5600700"/>
          </a:xfrm>
          <a:prstGeom prst="rect">
            <a:avLst/>
          </a:prstGeom>
        </p:spPr>
        <p:txBody>
          <a:bodyPr vert="horz" lIns="91440" tIns="45720" rIns="91440" bIns="45720" rtlCol="0" anchor="ctr">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SzPct val="80000"/>
              <a:buNone/>
            </a:pPr>
            <a:r>
              <a:rPr lang="en-US" sz="4800" b="1" dirty="0">
                <a:solidFill>
                  <a:schemeClr val="bg1"/>
                </a:solidFill>
              </a:rPr>
              <a:t>Some people have diabetes without showing any signs or symptoms. </a:t>
            </a:r>
          </a:p>
        </p:txBody>
      </p:sp>
    </p:spTree>
    <p:extLst>
      <p:ext uri="{BB962C8B-B14F-4D97-AF65-F5344CB8AC3E}">
        <p14:creationId xmlns:p14="http://schemas.microsoft.com/office/powerpoint/2010/main" val="148876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39FE50-C711-E54B-AC7D-946141981F21}"/>
              </a:ext>
            </a:extLst>
          </p:cNvPr>
          <p:cNvSpPr/>
          <p:nvPr/>
        </p:nvSpPr>
        <p:spPr>
          <a:xfrm>
            <a:off x="462844" y="0"/>
            <a:ext cx="11729156"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9" name="Content Placeholder 12">
            <a:extLst>
              <a:ext uri="{FF2B5EF4-FFF2-40B4-BE49-F238E27FC236}">
                <a16:creationId xmlns:a16="http://schemas.microsoft.com/office/drawing/2014/main" id="{891B4309-A5C6-6C49-994A-32581F41B7DA}"/>
              </a:ext>
            </a:extLst>
          </p:cNvPr>
          <p:cNvSpPr txBox="1">
            <a:spLocks/>
          </p:cNvSpPr>
          <p:nvPr/>
        </p:nvSpPr>
        <p:spPr>
          <a:xfrm>
            <a:off x="2203015" y="0"/>
            <a:ext cx="7785970" cy="5600700"/>
          </a:xfrm>
          <a:prstGeom prst="rect">
            <a:avLst/>
          </a:prstGeom>
        </p:spPr>
        <p:txBody>
          <a:bodyPr vert="horz" lIns="91440" tIns="45720" rIns="91440" bIns="45720" rtlCol="0" anchor="ctr">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SzPct val="80000"/>
              <a:buNone/>
            </a:pPr>
            <a:r>
              <a:rPr lang="en-US" sz="4800" b="1" dirty="0">
                <a:solidFill>
                  <a:schemeClr val="bg1"/>
                </a:solidFill>
              </a:rPr>
              <a:t>That’s why it’s important </a:t>
            </a:r>
            <a:br>
              <a:rPr lang="en-US" sz="4800" b="1" dirty="0">
                <a:solidFill>
                  <a:schemeClr val="bg1"/>
                </a:solidFill>
              </a:rPr>
            </a:br>
            <a:r>
              <a:rPr lang="en-US" sz="4800" b="1" dirty="0">
                <a:solidFill>
                  <a:schemeClr val="bg1"/>
                </a:solidFill>
              </a:rPr>
              <a:t>to know your </a:t>
            </a:r>
            <a:r>
              <a:rPr lang="en-US" sz="4800" b="1" dirty="0">
                <a:solidFill>
                  <a:schemeClr val="accent1"/>
                </a:solidFill>
              </a:rPr>
              <a:t>risk factors</a:t>
            </a:r>
            <a:r>
              <a:rPr lang="en-US" sz="4800" b="1" dirty="0">
                <a:solidFill>
                  <a:schemeClr val="bg1"/>
                </a:solidFill>
              </a:rPr>
              <a:t>.</a:t>
            </a:r>
          </a:p>
        </p:txBody>
      </p:sp>
    </p:spTree>
    <p:extLst>
      <p:ext uri="{BB962C8B-B14F-4D97-AF65-F5344CB8AC3E}">
        <p14:creationId xmlns:p14="http://schemas.microsoft.com/office/powerpoint/2010/main" val="290131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2">
            <a:extLst>
              <a:ext uri="{FF2B5EF4-FFF2-40B4-BE49-F238E27FC236}">
                <a16:creationId xmlns:a16="http://schemas.microsoft.com/office/drawing/2014/main" id="{A6BB6301-21CF-394A-81C5-645D05D85C2F}"/>
              </a:ext>
            </a:extLst>
          </p:cNvPr>
          <p:cNvSpPr>
            <a:spLocks noGrp="1"/>
          </p:cNvSpPr>
          <p:nvPr>
            <p:ph type="title"/>
          </p:nvPr>
        </p:nvSpPr>
        <p:spPr>
          <a:xfrm>
            <a:off x="494345" y="157162"/>
            <a:ext cx="10964229" cy="1057276"/>
          </a:xfrm>
        </p:spPr>
        <p:txBody>
          <a:bodyPr/>
          <a:lstStyle/>
          <a:p>
            <a:r>
              <a:rPr lang="en-US" dirty="0"/>
              <a:t>RISK FACTORS YOU CANNOT CONTROL</a:t>
            </a:r>
          </a:p>
        </p:txBody>
      </p:sp>
      <p:sp>
        <p:nvSpPr>
          <p:cNvPr id="6" name="TextBox 5">
            <a:extLst>
              <a:ext uri="{FF2B5EF4-FFF2-40B4-BE49-F238E27FC236}">
                <a16:creationId xmlns:a16="http://schemas.microsoft.com/office/drawing/2014/main" id="{9EEB1FAE-1E38-3945-B513-373DAEE831DB}"/>
              </a:ext>
            </a:extLst>
          </p:cNvPr>
          <p:cNvSpPr txBox="1"/>
          <p:nvPr/>
        </p:nvSpPr>
        <p:spPr>
          <a:xfrm>
            <a:off x="8983250" y="1948572"/>
            <a:ext cx="0" cy="0"/>
          </a:xfrm>
          <a:prstGeom prst="rect">
            <a:avLst/>
          </a:prstGeom>
        </p:spPr>
        <p:txBody>
          <a:bodyPr vert="horz" wrap="none" lIns="91440" tIns="45720" rIns="91440" bIns="45720" rtlCol="0">
            <a:normAutofit fontScale="25000" lnSpcReduction="20000"/>
          </a:bodyPr>
          <a:lstStyle/>
          <a:p>
            <a:endParaRPr lang="en-US" sz="1800" dirty="0"/>
          </a:p>
        </p:txBody>
      </p:sp>
      <p:grpSp>
        <p:nvGrpSpPr>
          <p:cNvPr id="3" name="Group 2">
            <a:extLst>
              <a:ext uri="{FF2B5EF4-FFF2-40B4-BE49-F238E27FC236}">
                <a16:creationId xmlns:a16="http://schemas.microsoft.com/office/drawing/2014/main" id="{46622D90-F67C-3A42-A61C-E741E395A8B2}"/>
              </a:ext>
            </a:extLst>
          </p:cNvPr>
          <p:cNvGrpSpPr/>
          <p:nvPr/>
        </p:nvGrpSpPr>
        <p:grpSpPr>
          <a:xfrm>
            <a:off x="4040615" y="1923901"/>
            <a:ext cx="1890955" cy="2086168"/>
            <a:chOff x="4236460" y="2447229"/>
            <a:chExt cx="1890955" cy="2086168"/>
          </a:xfrm>
        </p:grpSpPr>
        <p:sp>
          <p:nvSpPr>
            <p:cNvPr id="47" name="Rectangle 46">
              <a:extLst>
                <a:ext uri="{FF2B5EF4-FFF2-40B4-BE49-F238E27FC236}">
                  <a16:creationId xmlns:a16="http://schemas.microsoft.com/office/drawing/2014/main" id="{1370A620-653F-6A4F-AE69-94A992471AB5}"/>
                </a:ext>
              </a:extLst>
            </p:cNvPr>
            <p:cNvSpPr/>
            <p:nvPr/>
          </p:nvSpPr>
          <p:spPr>
            <a:xfrm>
              <a:off x="4236460" y="2918147"/>
              <a:ext cx="1890955" cy="1615250"/>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tIns="640080" rtlCol="0" anchor="t"/>
            <a:lstStyle/>
            <a:p>
              <a:pPr lvl="0" algn="ctr"/>
              <a:r>
                <a:rPr lang="en-US" b="1" dirty="0">
                  <a:solidFill>
                    <a:schemeClr val="tx2"/>
                  </a:solidFill>
                  <a:latin typeface="Arial" panose="020B0604020202020204" pitchFamily="34" charset="0"/>
                  <a:cs typeface="Arial" panose="020B0604020202020204" pitchFamily="34" charset="0"/>
                </a:rPr>
                <a:t>Ethnicity</a:t>
              </a:r>
            </a:p>
          </p:txBody>
        </p:sp>
        <p:pic>
          <p:nvPicPr>
            <p:cNvPr id="65" name="Picture 64">
              <a:extLst>
                <a:ext uri="{FF2B5EF4-FFF2-40B4-BE49-F238E27FC236}">
                  <a16:creationId xmlns:a16="http://schemas.microsoft.com/office/drawing/2014/main" id="{79783EAA-8800-1F44-8F38-2FEE884749A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718387" y="2447229"/>
              <a:ext cx="927100" cy="927100"/>
            </a:xfrm>
            <a:prstGeom prst="rect">
              <a:avLst/>
            </a:prstGeom>
          </p:spPr>
        </p:pic>
      </p:grpSp>
      <p:grpSp>
        <p:nvGrpSpPr>
          <p:cNvPr id="5" name="Group 4">
            <a:extLst>
              <a:ext uri="{FF2B5EF4-FFF2-40B4-BE49-F238E27FC236}">
                <a16:creationId xmlns:a16="http://schemas.microsoft.com/office/drawing/2014/main" id="{D770FC41-0197-A148-9474-569D0363FA2E}"/>
              </a:ext>
            </a:extLst>
          </p:cNvPr>
          <p:cNvGrpSpPr/>
          <p:nvPr/>
        </p:nvGrpSpPr>
        <p:grpSpPr>
          <a:xfrm>
            <a:off x="6177825" y="1931269"/>
            <a:ext cx="1890955" cy="2077159"/>
            <a:chOff x="6353489" y="2466954"/>
            <a:chExt cx="1890955" cy="2077159"/>
          </a:xfrm>
        </p:grpSpPr>
        <p:sp>
          <p:nvSpPr>
            <p:cNvPr id="49" name="Rectangle 48">
              <a:extLst>
                <a:ext uri="{FF2B5EF4-FFF2-40B4-BE49-F238E27FC236}">
                  <a16:creationId xmlns:a16="http://schemas.microsoft.com/office/drawing/2014/main" id="{F505A68A-95CF-5B40-8E78-8BBF371DAB46}"/>
                </a:ext>
              </a:extLst>
            </p:cNvPr>
            <p:cNvSpPr/>
            <p:nvPr/>
          </p:nvSpPr>
          <p:spPr>
            <a:xfrm>
              <a:off x="6353489" y="2928863"/>
              <a:ext cx="1890955" cy="1615250"/>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tIns="640080" rtlCol="0" anchor="t"/>
            <a:lstStyle/>
            <a:p>
              <a:pPr lvl="0" algn="ctr"/>
              <a:r>
                <a:rPr lang="en-US" b="1" dirty="0">
                  <a:solidFill>
                    <a:schemeClr val="tx2"/>
                  </a:solidFill>
                  <a:latin typeface="Arial" panose="020B0604020202020204" pitchFamily="34" charset="0"/>
                  <a:cs typeface="Arial" panose="020B0604020202020204" pitchFamily="34" charset="0"/>
                </a:rPr>
                <a:t>Family History</a:t>
              </a:r>
            </a:p>
          </p:txBody>
        </p:sp>
        <p:pic>
          <p:nvPicPr>
            <p:cNvPr id="66" name="Picture 65">
              <a:extLst>
                <a:ext uri="{FF2B5EF4-FFF2-40B4-BE49-F238E27FC236}">
                  <a16:creationId xmlns:a16="http://schemas.microsoft.com/office/drawing/2014/main" id="{42AD70B6-AF67-CA43-934F-593A0DE0DBE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797114" y="2466954"/>
              <a:ext cx="927100" cy="927100"/>
            </a:xfrm>
            <a:prstGeom prst="rect">
              <a:avLst/>
            </a:prstGeom>
          </p:spPr>
        </p:pic>
      </p:grpSp>
      <p:grpSp>
        <p:nvGrpSpPr>
          <p:cNvPr id="28" name="Group 27">
            <a:extLst>
              <a:ext uri="{FF2B5EF4-FFF2-40B4-BE49-F238E27FC236}">
                <a16:creationId xmlns:a16="http://schemas.microsoft.com/office/drawing/2014/main" id="{ACEBEBD3-7102-C943-8DA8-2284607B32E8}"/>
              </a:ext>
            </a:extLst>
          </p:cNvPr>
          <p:cNvGrpSpPr/>
          <p:nvPr/>
        </p:nvGrpSpPr>
        <p:grpSpPr>
          <a:xfrm>
            <a:off x="8289774" y="1923900"/>
            <a:ext cx="1890955" cy="2098547"/>
            <a:chOff x="4297891" y="2303140"/>
            <a:chExt cx="1890955" cy="2073543"/>
          </a:xfrm>
        </p:grpSpPr>
        <p:sp>
          <p:nvSpPr>
            <p:cNvPr id="29" name="Rectangle 28">
              <a:extLst>
                <a:ext uri="{FF2B5EF4-FFF2-40B4-BE49-F238E27FC236}">
                  <a16:creationId xmlns:a16="http://schemas.microsoft.com/office/drawing/2014/main" id="{38704A77-4F18-3F4E-BA44-7BB70C284941}"/>
                </a:ext>
              </a:extLst>
            </p:cNvPr>
            <p:cNvSpPr/>
            <p:nvPr/>
          </p:nvSpPr>
          <p:spPr>
            <a:xfrm>
              <a:off x="4297891" y="2766826"/>
              <a:ext cx="1890955" cy="1609857"/>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tIns="548640" rtlCol="0" anchor="t"/>
            <a:lstStyle/>
            <a:p>
              <a:pPr lvl="0" algn="ctr"/>
              <a:r>
                <a:rPr lang="en-US" b="1" dirty="0">
                  <a:solidFill>
                    <a:schemeClr val="tx2"/>
                  </a:solidFill>
                  <a:latin typeface="Arial" panose="020B0604020202020204" pitchFamily="34" charset="0"/>
                  <a:cs typeface="Arial" panose="020B0604020202020204" pitchFamily="34" charset="0"/>
                </a:rPr>
                <a:t>History of Gestational Diabetes</a:t>
              </a:r>
            </a:p>
            <a:p>
              <a:pPr lvl="0" algn="ctr"/>
              <a:endParaRPr lang="en-US" b="1" dirty="0">
                <a:solidFill>
                  <a:srgbClr val="000000"/>
                </a:solidFill>
                <a:latin typeface="Arial" panose="020B0604020202020204" pitchFamily="34" charset="0"/>
                <a:cs typeface="Arial" panose="020B0604020202020204" pitchFamily="34" charset="0"/>
              </a:endParaRPr>
            </a:p>
            <a:p>
              <a:pPr lvl="0" algn="ctr"/>
              <a:endParaRPr lang="en-US" b="1" dirty="0">
                <a:solidFill>
                  <a:srgbClr val="000000"/>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7A553F51-3C31-C146-9D51-12747F6DF24A}"/>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4779819" y="2303140"/>
              <a:ext cx="927100" cy="927100"/>
            </a:xfrm>
            <a:prstGeom prst="rect">
              <a:avLst/>
            </a:prstGeom>
          </p:spPr>
        </p:pic>
      </p:grpSp>
      <p:grpSp>
        <p:nvGrpSpPr>
          <p:cNvPr id="2" name="Group 1">
            <a:extLst>
              <a:ext uri="{FF2B5EF4-FFF2-40B4-BE49-F238E27FC236}">
                <a16:creationId xmlns:a16="http://schemas.microsoft.com/office/drawing/2014/main" id="{7E2E2370-E23F-604D-B343-681D4B8777F8}"/>
              </a:ext>
            </a:extLst>
          </p:cNvPr>
          <p:cNvGrpSpPr/>
          <p:nvPr/>
        </p:nvGrpSpPr>
        <p:grpSpPr>
          <a:xfrm>
            <a:off x="1901164" y="1931269"/>
            <a:ext cx="1890955" cy="2045070"/>
            <a:chOff x="1185061" y="2559919"/>
            <a:chExt cx="1890955" cy="2045070"/>
          </a:xfrm>
        </p:grpSpPr>
        <p:sp>
          <p:nvSpPr>
            <p:cNvPr id="44" name="Rectangle 43">
              <a:extLst>
                <a:ext uri="{FF2B5EF4-FFF2-40B4-BE49-F238E27FC236}">
                  <a16:creationId xmlns:a16="http://schemas.microsoft.com/office/drawing/2014/main" id="{7D926638-EE3F-9248-A4C1-620353BA0234}"/>
                </a:ext>
              </a:extLst>
            </p:cNvPr>
            <p:cNvSpPr/>
            <p:nvPr/>
          </p:nvSpPr>
          <p:spPr>
            <a:xfrm>
              <a:off x="1185061" y="3023469"/>
              <a:ext cx="1890955" cy="1581520"/>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tIns="640080" rtlCol="0" anchor="t"/>
            <a:lstStyle/>
            <a:p>
              <a:pPr lvl="0" algn="ctr"/>
              <a:r>
                <a:rPr lang="en-US" b="1" dirty="0">
                  <a:solidFill>
                    <a:schemeClr val="tx2"/>
                  </a:solidFill>
                  <a:latin typeface="Arial" panose="020B0604020202020204" pitchFamily="34" charset="0"/>
                  <a:cs typeface="Arial" panose="020B0604020202020204" pitchFamily="34" charset="0"/>
                </a:rPr>
                <a:t>Age</a:t>
              </a:r>
            </a:p>
          </p:txBody>
        </p:sp>
        <p:pic>
          <p:nvPicPr>
            <p:cNvPr id="9" name="Picture 8">
              <a:extLst>
                <a:ext uri="{FF2B5EF4-FFF2-40B4-BE49-F238E27FC236}">
                  <a16:creationId xmlns:a16="http://schemas.microsoft.com/office/drawing/2014/main" id="{AFB00456-38A6-8B47-B626-8A07B2A46C4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66988" y="2559919"/>
              <a:ext cx="927100" cy="927100"/>
            </a:xfrm>
            <a:prstGeom prst="rect">
              <a:avLst/>
            </a:prstGeom>
          </p:spPr>
        </p:pic>
      </p:grpSp>
      <p:sp>
        <p:nvSpPr>
          <p:cNvPr id="7" name="TextBox 6">
            <a:extLst>
              <a:ext uri="{FF2B5EF4-FFF2-40B4-BE49-F238E27FC236}">
                <a16:creationId xmlns:a16="http://schemas.microsoft.com/office/drawing/2014/main" id="{08D930F2-A977-5142-A506-499D90EF2B8D}"/>
              </a:ext>
            </a:extLst>
          </p:cNvPr>
          <p:cNvSpPr txBox="1"/>
          <p:nvPr/>
        </p:nvSpPr>
        <p:spPr>
          <a:xfrm>
            <a:off x="11931444" y="4763729"/>
            <a:ext cx="0" cy="0"/>
          </a:xfrm>
          <a:prstGeom prst="rect">
            <a:avLst/>
          </a:prstGeom>
        </p:spPr>
        <p:txBody>
          <a:bodyPr vert="horz" wrap="none" lIns="91440" tIns="45720" rIns="91440" bIns="45720" rtlCol="0">
            <a:normAutofit fontScale="25000" lnSpcReduction="20000"/>
          </a:bodyPr>
          <a:lstStyle/>
          <a:p>
            <a:endParaRPr lang="en-US" sz="1800" dirty="0"/>
          </a:p>
        </p:txBody>
      </p:sp>
      <p:sp>
        <p:nvSpPr>
          <p:cNvPr id="4" name="Slide Number Placeholder 3">
            <a:extLst>
              <a:ext uri="{FF2B5EF4-FFF2-40B4-BE49-F238E27FC236}">
                <a16:creationId xmlns:a16="http://schemas.microsoft.com/office/drawing/2014/main" id="{831AF36B-3290-B742-9BF8-A2737512B13C}"/>
              </a:ext>
            </a:extLst>
          </p:cNvPr>
          <p:cNvSpPr>
            <a:spLocks noGrp="1"/>
          </p:cNvSpPr>
          <p:nvPr>
            <p:ph type="sldNum" sz="quarter" idx="10"/>
          </p:nvPr>
        </p:nvSpPr>
        <p:spPr/>
        <p:txBody>
          <a:bodyPr/>
          <a:lstStyle/>
          <a:p>
            <a:fld id="{F5984A2A-D4CD-8444-829C-1852D1C0662C}" type="slidenum">
              <a:rPr lang="en-US" smtClean="0"/>
              <a:t>25</a:t>
            </a:fld>
            <a:endParaRPr lang="en-US"/>
          </a:p>
        </p:txBody>
      </p:sp>
    </p:spTree>
    <p:extLst>
      <p:ext uri="{BB962C8B-B14F-4D97-AF65-F5344CB8AC3E}">
        <p14:creationId xmlns:p14="http://schemas.microsoft.com/office/powerpoint/2010/main" val="10039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2">
            <a:extLst>
              <a:ext uri="{FF2B5EF4-FFF2-40B4-BE49-F238E27FC236}">
                <a16:creationId xmlns:a16="http://schemas.microsoft.com/office/drawing/2014/main" id="{A6BB6301-21CF-394A-81C5-645D05D85C2F}"/>
              </a:ext>
            </a:extLst>
          </p:cNvPr>
          <p:cNvSpPr>
            <a:spLocks noGrp="1"/>
          </p:cNvSpPr>
          <p:nvPr>
            <p:ph type="title"/>
          </p:nvPr>
        </p:nvSpPr>
        <p:spPr>
          <a:xfrm>
            <a:off x="494345" y="157162"/>
            <a:ext cx="10964229" cy="1057276"/>
          </a:xfrm>
        </p:spPr>
        <p:txBody>
          <a:bodyPr/>
          <a:lstStyle/>
          <a:p>
            <a:r>
              <a:rPr lang="en-US" dirty="0"/>
              <a:t>RISK FACTORS YOU CAN CONTROL</a:t>
            </a:r>
          </a:p>
        </p:txBody>
      </p:sp>
      <p:sp>
        <p:nvSpPr>
          <p:cNvPr id="6" name="TextBox 5">
            <a:extLst>
              <a:ext uri="{FF2B5EF4-FFF2-40B4-BE49-F238E27FC236}">
                <a16:creationId xmlns:a16="http://schemas.microsoft.com/office/drawing/2014/main" id="{9EEB1FAE-1E38-3945-B513-373DAEE831DB}"/>
              </a:ext>
            </a:extLst>
          </p:cNvPr>
          <p:cNvSpPr txBox="1"/>
          <p:nvPr/>
        </p:nvSpPr>
        <p:spPr>
          <a:xfrm>
            <a:off x="9386524" y="2571358"/>
            <a:ext cx="0" cy="0"/>
          </a:xfrm>
          <a:prstGeom prst="rect">
            <a:avLst/>
          </a:prstGeom>
        </p:spPr>
        <p:txBody>
          <a:bodyPr vert="horz" wrap="none" lIns="91440" tIns="45720" rIns="91440" bIns="45720" rtlCol="0">
            <a:normAutofit fontScale="25000" lnSpcReduction="20000"/>
          </a:bodyPr>
          <a:lstStyle/>
          <a:p>
            <a:endParaRPr lang="en-US" sz="1800" dirty="0"/>
          </a:p>
        </p:txBody>
      </p:sp>
      <p:grpSp>
        <p:nvGrpSpPr>
          <p:cNvPr id="17" name="Group 16">
            <a:extLst>
              <a:ext uri="{FF2B5EF4-FFF2-40B4-BE49-F238E27FC236}">
                <a16:creationId xmlns:a16="http://schemas.microsoft.com/office/drawing/2014/main" id="{80D0520A-3374-4542-8CD3-4FAF5E8A0CF2}"/>
              </a:ext>
            </a:extLst>
          </p:cNvPr>
          <p:cNvGrpSpPr/>
          <p:nvPr/>
        </p:nvGrpSpPr>
        <p:grpSpPr>
          <a:xfrm>
            <a:off x="1906224" y="1905000"/>
            <a:ext cx="1828800" cy="2403267"/>
            <a:chOff x="3906109" y="3789883"/>
            <a:chExt cx="1828800" cy="2403267"/>
          </a:xfrm>
        </p:grpSpPr>
        <p:sp>
          <p:nvSpPr>
            <p:cNvPr id="18" name="Rectangle 17">
              <a:extLst>
                <a:ext uri="{FF2B5EF4-FFF2-40B4-BE49-F238E27FC236}">
                  <a16:creationId xmlns:a16="http://schemas.microsoft.com/office/drawing/2014/main" id="{CCCBAEB3-249B-684F-9201-6B32A0AF4A23}"/>
                </a:ext>
              </a:extLst>
            </p:cNvPr>
            <p:cNvSpPr/>
            <p:nvPr/>
          </p:nvSpPr>
          <p:spPr>
            <a:xfrm>
              <a:off x="3906109" y="4254622"/>
              <a:ext cx="1828800" cy="1938528"/>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tIns="640080" rtlCol="0" anchor="t"/>
            <a:lstStyle/>
            <a:p>
              <a:pPr lvl="0" algn="ctr"/>
              <a:r>
                <a:rPr lang="en-US" b="1" dirty="0">
                  <a:solidFill>
                    <a:schemeClr val="tx2"/>
                  </a:solidFill>
                  <a:latin typeface="Arial" panose="020B0604020202020204" pitchFamily="34" charset="0"/>
                  <a:cs typeface="Arial" panose="020B0604020202020204" pitchFamily="34" charset="0"/>
                </a:rPr>
                <a:t>Being Overweight</a:t>
              </a:r>
            </a:p>
          </p:txBody>
        </p:sp>
        <p:pic>
          <p:nvPicPr>
            <p:cNvPr id="19" name="Picture 66">
              <a:extLst>
                <a:ext uri="{FF2B5EF4-FFF2-40B4-BE49-F238E27FC236}">
                  <a16:creationId xmlns:a16="http://schemas.microsoft.com/office/drawing/2014/main" id="{72615C12-2A2B-3F41-ADCE-39B915775A9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409795" y="3789883"/>
              <a:ext cx="927100" cy="927100"/>
            </a:xfrm>
            <a:prstGeom prst="rect">
              <a:avLst/>
            </a:prstGeom>
          </p:spPr>
        </p:pic>
      </p:grpSp>
      <p:grpSp>
        <p:nvGrpSpPr>
          <p:cNvPr id="25" name="Group 24">
            <a:extLst>
              <a:ext uri="{FF2B5EF4-FFF2-40B4-BE49-F238E27FC236}">
                <a16:creationId xmlns:a16="http://schemas.microsoft.com/office/drawing/2014/main" id="{7F1E8507-85C3-2B41-9D8A-769ADD513F7C}"/>
              </a:ext>
            </a:extLst>
          </p:cNvPr>
          <p:cNvGrpSpPr/>
          <p:nvPr/>
        </p:nvGrpSpPr>
        <p:grpSpPr>
          <a:xfrm>
            <a:off x="6235336" y="1959400"/>
            <a:ext cx="1828800" cy="2414057"/>
            <a:chOff x="6783406" y="3786535"/>
            <a:chExt cx="1828800" cy="2414057"/>
          </a:xfrm>
        </p:grpSpPr>
        <p:sp>
          <p:nvSpPr>
            <p:cNvPr id="26" name="Rectangle 25">
              <a:extLst>
                <a:ext uri="{FF2B5EF4-FFF2-40B4-BE49-F238E27FC236}">
                  <a16:creationId xmlns:a16="http://schemas.microsoft.com/office/drawing/2014/main" id="{D78BF303-3B21-134E-9E0F-A42E7EB54EF8}"/>
                </a:ext>
              </a:extLst>
            </p:cNvPr>
            <p:cNvSpPr/>
            <p:nvPr/>
          </p:nvSpPr>
          <p:spPr>
            <a:xfrm>
              <a:off x="6783406" y="4262064"/>
              <a:ext cx="1828800" cy="1938528"/>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tIns="640080" rtlCol="0" anchor="t"/>
            <a:lstStyle/>
            <a:p>
              <a:pPr lvl="0" algn="ctr"/>
              <a:r>
                <a:rPr lang="en-US" b="1" dirty="0">
                  <a:solidFill>
                    <a:schemeClr val="tx2"/>
                  </a:solidFill>
                  <a:latin typeface="Arial" panose="020B0604020202020204" pitchFamily="34" charset="0"/>
                  <a:cs typeface="Arial" panose="020B0604020202020204" pitchFamily="34" charset="0"/>
                </a:rPr>
                <a:t>Inactive Lifestyle</a:t>
              </a:r>
            </a:p>
          </p:txBody>
        </p:sp>
        <p:pic>
          <p:nvPicPr>
            <p:cNvPr id="27" name="Picture 23">
              <a:extLst>
                <a:ext uri="{FF2B5EF4-FFF2-40B4-BE49-F238E27FC236}">
                  <a16:creationId xmlns:a16="http://schemas.microsoft.com/office/drawing/2014/main" id="{34CFD2FC-FF10-9346-94D8-7D1825AA35F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7199857" y="3786535"/>
              <a:ext cx="927100" cy="927100"/>
            </a:xfrm>
            <a:prstGeom prst="rect">
              <a:avLst/>
            </a:prstGeom>
          </p:spPr>
        </p:pic>
      </p:grpSp>
      <p:grpSp>
        <p:nvGrpSpPr>
          <p:cNvPr id="28" name="Group 27">
            <a:extLst>
              <a:ext uri="{FF2B5EF4-FFF2-40B4-BE49-F238E27FC236}">
                <a16:creationId xmlns:a16="http://schemas.microsoft.com/office/drawing/2014/main" id="{9228D020-D61E-B545-B21C-0DB5656DB704}"/>
              </a:ext>
            </a:extLst>
          </p:cNvPr>
          <p:cNvGrpSpPr/>
          <p:nvPr/>
        </p:nvGrpSpPr>
        <p:grpSpPr>
          <a:xfrm>
            <a:off x="4049350" y="1959400"/>
            <a:ext cx="1828800" cy="2414059"/>
            <a:chOff x="5430819" y="2560185"/>
            <a:chExt cx="1828800" cy="2414059"/>
          </a:xfrm>
        </p:grpSpPr>
        <p:sp>
          <p:nvSpPr>
            <p:cNvPr id="29" name="Rectangle 28">
              <a:extLst>
                <a:ext uri="{FF2B5EF4-FFF2-40B4-BE49-F238E27FC236}">
                  <a16:creationId xmlns:a16="http://schemas.microsoft.com/office/drawing/2014/main" id="{1DA011BD-D1C4-CA49-8ECF-02372107E037}"/>
                </a:ext>
              </a:extLst>
            </p:cNvPr>
            <p:cNvSpPr/>
            <p:nvPr/>
          </p:nvSpPr>
          <p:spPr>
            <a:xfrm>
              <a:off x="5430819" y="3035716"/>
              <a:ext cx="1828800" cy="1938528"/>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tIns="640080" rtlCol="0" anchor="t"/>
            <a:lstStyle/>
            <a:p>
              <a:pPr lvl="0" algn="ctr"/>
              <a:r>
                <a:rPr lang="en-US" b="1" dirty="0">
                  <a:solidFill>
                    <a:schemeClr val="tx2"/>
                  </a:solidFill>
                  <a:latin typeface="Arial" panose="020B0604020202020204" pitchFamily="34" charset="0"/>
                  <a:cs typeface="Arial" panose="020B0604020202020204" pitchFamily="34" charset="0"/>
                </a:rPr>
                <a:t>Waist Size</a:t>
              </a:r>
            </a:p>
          </p:txBody>
        </p:sp>
        <p:pic>
          <p:nvPicPr>
            <p:cNvPr id="30" name="Picture 29">
              <a:extLst>
                <a:ext uri="{FF2B5EF4-FFF2-40B4-BE49-F238E27FC236}">
                  <a16:creationId xmlns:a16="http://schemas.microsoft.com/office/drawing/2014/main" id="{434FF19B-BB2C-4249-B5A8-00E9E492EF9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40950" y="2560185"/>
              <a:ext cx="927100" cy="927100"/>
            </a:xfrm>
            <a:prstGeom prst="rect">
              <a:avLst/>
            </a:prstGeom>
          </p:spPr>
        </p:pic>
      </p:grpSp>
      <p:grpSp>
        <p:nvGrpSpPr>
          <p:cNvPr id="31" name="Group 30">
            <a:extLst>
              <a:ext uri="{FF2B5EF4-FFF2-40B4-BE49-F238E27FC236}">
                <a16:creationId xmlns:a16="http://schemas.microsoft.com/office/drawing/2014/main" id="{75C3012A-9B4B-264A-AB4B-977D17BA6986}"/>
              </a:ext>
            </a:extLst>
          </p:cNvPr>
          <p:cNvGrpSpPr/>
          <p:nvPr/>
        </p:nvGrpSpPr>
        <p:grpSpPr>
          <a:xfrm>
            <a:off x="8378462" y="1917778"/>
            <a:ext cx="1828800" cy="2435801"/>
            <a:chOff x="9683523" y="2518563"/>
            <a:chExt cx="1828800" cy="2435801"/>
          </a:xfrm>
        </p:grpSpPr>
        <p:sp>
          <p:nvSpPr>
            <p:cNvPr id="32" name="Rectangle 31">
              <a:extLst>
                <a:ext uri="{FF2B5EF4-FFF2-40B4-BE49-F238E27FC236}">
                  <a16:creationId xmlns:a16="http://schemas.microsoft.com/office/drawing/2014/main" id="{4DBEB3FA-AFDD-EB4A-853C-72BB219795EB}"/>
                </a:ext>
              </a:extLst>
            </p:cNvPr>
            <p:cNvSpPr/>
            <p:nvPr/>
          </p:nvSpPr>
          <p:spPr>
            <a:xfrm>
              <a:off x="9683523" y="3015836"/>
              <a:ext cx="1828800" cy="1938528"/>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tIns="640080" rtlCol="0" anchor="t"/>
            <a:lstStyle/>
            <a:p>
              <a:pPr lvl="0" algn="ctr"/>
              <a:r>
                <a:rPr lang="en-US" b="1" dirty="0">
                  <a:solidFill>
                    <a:schemeClr val="tx2"/>
                  </a:solidFill>
                  <a:latin typeface="Arial" panose="020B0604020202020204" pitchFamily="34" charset="0"/>
                  <a:cs typeface="Arial" panose="020B0604020202020204" pitchFamily="34" charset="0"/>
                </a:rPr>
                <a:t>Being Diagnosed with Prediabetes</a:t>
              </a:r>
            </a:p>
          </p:txBody>
        </p:sp>
        <p:pic>
          <p:nvPicPr>
            <p:cNvPr id="33" name="Picture 26">
              <a:extLst>
                <a:ext uri="{FF2B5EF4-FFF2-40B4-BE49-F238E27FC236}">
                  <a16:creationId xmlns:a16="http://schemas.microsoft.com/office/drawing/2014/main" id="{90E35390-BC4D-D140-8D93-5D1AF0B1941E}"/>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0120428" y="2518563"/>
              <a:ext cx="927100" cy="927100"/>
            </a:xfrm>
            <a:prstGeom prst="rect">
              <a:avLst/>
            </a:prstGeom>
          </p:spPr>
        </p:pic>
      </p:grpSp>
      <p:sp>
        <p:nvSpPr>
          <p:cNvPr id="2" name="Slide Number Placeholder 1">
            <a:extLst>
              <a:ext uri="{FF2B5EF4-FFF2-40B4-BE49-F238E27FC236}">
                <a16:creationId xmlns:a16="http://schemas.microsoft.com/office/drawing/2014/main" id="{B47D1923-729F-E147-8B8B-6F9550A56C1D}"/>
              </a:ext>
            </a:extLst>
          </p:cNvPr>
          <p:cNvSpPr>
            <a:spLocks noGrp="1"/>
          </p:cNvSpPr>
          <p:nvPr>
            <p:ph type="sldNum" sz="quarter" idx="10"/>
          </p:nvPr>
        </p:nvSpPr>
        <p:spPr/>
        <p:txBody>
          <a:bodyPr/>
          <a:lstStyle/>
          <a:p>
            <a:fld id="{F5984A2A-D4CD-8444-829C-1852D1C0662C}" type="slidenum">
              <a:rPr lang="en-US" smtClean="0"/>
              <a:t>26</a:t>
            </a:fld>
            <a:endParaRPr lang="en-US"/>
          </a:p>
        </p:txBody>
      </p:sp>
    </p:spTree>
    <p:extLst>
      <p:ext uri="{BB962C8B-B14F-4D97-AF65-F5344CB8AC3E}">
        <p14:creationId xmlns:p14="http://schemas.microsoft.com/office/powerpoint/2010/main" val="87419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FD536-DB80-5544-A408-E16F3160A61B}"/>
              </a:ext>
            </a:extLst>
          </p:cNvPr>
          <p:cNvSpPr>
            <a:spLocks noGrp="1"/>
          </p:cNvSpPr>
          <p:nvPr>
            <p:ph type="title"/>
          </p:nvPr>
        </p:nvSpPr>
        <p:spPr>
          <a:xfrm>
            <a:off x="923925" y="1298448"/>
            <a:ext cx="5191628" cy="2427700"/>
          </a:xfrm>
        </p:spPr>
        <p:txBody>
          <a:bodyPr/>
          <a:lstStyle/>
          <a:p>
            <a:r>
              <a:rPr lang="en-US" dirty="0"/>
              <a:t>DIABETES PREVENTION</a:t>
            </a:r>
          </a:p>
        </p:txBody>
      </p:sp>
    </p:spTree>
    <p:extLst>
      <p:ext uri="{BB962C8B-B14F-4D97-AF65-F5344CB8AC3E}">
        <p14:creationId xmlns:p14="http://schemas.microsoft.com/office/powerpoint/2010/main" val="4040279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9" name="Content Placeholder 12">
            <a:extLst>
              <a:ext uri="{FF2B5EF4-FFF2-40B4-BE49-F238E27FC236}">
                <a16:creationId xmlns:a16="http://schemas.microsoft.com/office/drawing/2014/main" id="{891B4309-A5C6-6C49-994A-32581F41B7DA}"/>
              </a:ext>
            </a:extLst>
          </p:cNvPr>
          <p:cNvSpPr txBox="1">
            <a:spLocks/>
          </p:cNvSpPr>
          <p:nvPr/>
        </p:nvSpPr>
        <p:spPr>
          <a:xfrm>
            <a:off x="2419160" y="0"/>
            <a:ext cx="7467791" cy="5486400"/>
          </a:xfrm>
          <a:prstGeom prst="rect">
            <a:avLst/>
          </a:prstGeom>
        </p:spPr>
        <p:txBody>
          <a:bodyPr vert="horz" lIns="91440" tIns="45720" rIns="91440" bIns="45720" rtlCol="0" anchor="ctr">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SzPct val="80000"/>
              <a:buNone/>
            </a:pPr>
            <a:r>
              <a:rPr lang="en-US" sz="4800" b="1" dirty="0">
                <a:solidFill>
                  <a:schemeClr val="bg1"/>
                </a:solidFill>
              </a:rPr>
              <a:t>Focusing on developing </a:t>
            </a:r>
            <a:r>
              <a:rPr lang="en-US" sz="4800" b="1" dirty="0">
                <a:solidFill>
                  <a:schemeClr val="accent1"/>
                </a:solidFill>
              </a:rPr>
              <a:t>healthy habits </a:t>
            </a:r>
            <a:r>
              <a:rPr lang="en-US" sz="4800" b="1" dirty="0">
                <a:solidFill>
                  <a:schemeClr val="bg1"/>
                </a:solidFill>
              </a:rPr>
              <a:t>can help reduce your risk.</a:t>
            </a:r>
          </a:p>
        </p:txBody>
      </p:sp>
    </p:spTree>
    <p:extLst>
      <p:ext uri="{BB962C8B-B14F-4D97-AF65-F5344CB8AC3E}">
        <p14:creationId xmlns:p14="http://schemas.microsoft.com/office/powerpoint/2010/main" val="3818948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17" name="Content Placeholder 12">
            <a:extLst>
              <a:ext uri="{FF2B5EF4-FFF2-40B4-BE49-F238E27FC236}">
                <a16:creationId xmlns:a16="http://schemas.microsoft.com/office/drawing/2014/main" id="{B996387F-F30E-524B-9F9F-BEC9714813C4}"/>
              </a:ext>
            </a:extLst>
          </p:cNvPr>
          <p:cNvSpPr txBox="1">
            <a:spLocks/>
          </p:cNvSpPr>
          <p:nvPr/>
        </p:nvSpPr>
        <p:spPr>
          <a:xfrm>
            <a:off x="612648" y="796413"/>
            <a:ext cx="6032090" cy="4042904"/>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300"/>
              </a:spcBef>
              <a:buClr>
                <a:srgbClr val="EBCC3A"/>
              </a:buClr>
            </a:pPr>
            <a:r>
              <a:rPr lang="en-US" sz="2400" dirty="0"/>
              <a:t>Eat a well-balanced diet</a:t>
            </a:r>
          </a:p>
          <a:p>
            <a:pPr>
              <a:lnSpc>
                <a:spcPct val="100000"/>
              </a:lnSpc>
              <a:spcBef>
                <a:spcPts val="300"/>
              </a:spcBef>
              <a:buClr>
                <a:srgbClr val="EBCC3A"/>
              </a:buClr>
            </a:pPr>
            <a:r>
              <a:rPr lang="en-US" sz="2400" dirty="0"/>
              <a:t>Avoid or limit sugar &amp; highly processed carbs</a:t>
            </a:r>
          </a:p>
          <a:p>
            <a:pPr>
              <a:lnSpc>
                <a:spcPct val="100000"/>
              </a:lnSpc>
              <a:spcBef>
                <a:spcPts val="300"/>
              </a:spcBef>
              <a:buClr>
                <a:srgbClr val="EBCC3A"/>
              </a:buClr>
            </a:pPr>
            <a:r>
              <a:rPr lang="en-US" sz="2400" dirty="0"/>
              <a:t>Choose water over sugary drinks</a:t>
            </a:r>
          </a:p>
          <a:p>
            <a:pPr>
              <a:lnSpc>
                <a:spcPct val="100000"/>
              </a:lnSpc>
              <a:spcBef>
                <a:spcPts val="300"/>
              </a:spcBef>
              <a:buClr>
                <a:srgbClr val="EBCC3A"/>
              </a:buClr>
            </a:pPr>
            <a:r>
              <a:rPr lang="en-US" sz="2400" dirty="0"/>
              <a:t>Exercise regularly</a:t>
            </a:r>
          </a:p>
          <a:p>
            <a:pPr>
              <a:lnSpc>
                <a:spcPct val="100000"/>
              </a:lnSpc>
              <a:spcBef>
                <a:spcPts val="300"/>
              </a:spcBef>
              <a:buClr>
                <a:srgbClr val="EBCC3A"/>
              </a:buClr>
            </a:pPr>
            <a:r>
              <a:rPr lang="en-US" sz="2400" dirty="0"/>
              <a:t>Maintain a healthy body mass index (BMI) </a:t>
            </a:r>
          </a:p>
          <a:p>
            <a:pPr>
              <a:lnSpc>
                <a:spcPct val="100000"/>
              </a:lnSpc>
              <a:spcBef>
                <a:spcPts val="300"/>
              </a:spcBef>
              <a:buClr>
                <a:srgbClr val="EBCC3A"/>
              </a:buClr>
            </a:pPr>
            <a:r>
              <a:rPr lang="en-US" sz="2400" dirty="0"/>
              <a:t>Quit smoking</a:t>
            </a:r>
          </a:p>
          <a:p>
            <a:pPr>
              <a:lnSpc>
                <a:spcPct val="100000"/>
              </a:lnSpc>
              <a:spcBef>
                <a:spcPts val="300"/>
              </a:spcBef>
              <a:buClr>
                <a:srgbClr val="EBCC3A"/>
              </a:buClr>
            </a:pPr>
            <a:r>
              <a:rPr lang="en-US" sz="2400" dirty="0"/>
              <a:t>Avoid too much alcohol</a:t>
            </a:r>
          </a:p>
        </p:txBody>
      </p:sp>
      <p:pic>
        <p:nvPicPr>
          <p:cNvPr id="6" name="Picture 5">
            <a:extLst>
              <a:ext uri="{FF2B5EF4-FFF2-40B4-BE49-F238E27FC236}">
                <a16:creationId xmlns:a16="http://schemas.microsoft.com/office/drawing/2014/main" id="{E2807B6E-3F01-974B-A933-BDDEE2B544A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1613" b="8387"/>
          <a:stretch/>
        </p:blipFill>
        <p:spPr>
          <a:xfrm>
            <a:off x="7298080" y="0"/>
            <a:ext cx="4893918" cy="5486400"/>
          </a:xfrm>
          <a:prstGeom prst="rect">
            <a:avLst/>
          </a:prstGeom>
        </p:spPr>
      </p:pic>
      <p:sp>
        <p:nvSpPr>
          <p:cNvPr id="2" name="Slide Number Placeholder 1">
            <a:extLst>
              <a:ext uri="{FF2B5EF4-FFF2-40B4-BE49-F238E27FC236}">
                <a16:creationId xmlns:a16="http://schemas.microsoft.com/office/drawing/2014/main" id="{3E1CC04A-5A3E-DA45-959A-2BA67715AC57}"/>
              </a:ext>
            </a:extLst>
          </p:cNvPr>
          <p:cNvSpPr>
            <a:spLocks noGrp="1"/>
          </p:cNvSpPr>
          <p:nvPr>
            <p:ph type="sldNum" sz="quarter" idx="10"/>
          </p:nvPr>
        </p:nvSpPr>
        <p:spPr/>
        <p:txBody>
          <a:bodyPr/>
          <a:lstStyle/>
          <a:p>
            <a:fld id="{F5984A2A-D4CD-8444-829C-1852D1C0662C}" type="slidenum">
              <a:rPr lang="en-US" smtClean="0"/>
              <a:t>29</a:t>
            </a:fld>
            <a:endParaRPr lang="en-US"/>
          </a:p>
        </p:txBody>
      </p:sp>
    </p:spTree>
    <p:extLst>
      <p:ext uri="{BB962C8B-B14F-4D97-AF65-F5344CB8AC3E}">
        <p14:creationId xmlns:p14="http://schemas.microsoft.com/office/powerpoint/2010/main" val="293991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1000"/>
                                        <p:tgtEl>
                                          <p:spTgt spid="17">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Effect transition="in" filter="wipe(left)">
                                      <p:cBhvr>
                                        <p:cTn id="11" dur="1000"/>
                                        <p:tgtEl>
                                          <p:spTgt spid="17">
                                            <p:txEl>
                                              <p:pRg st="1" end="1"/>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wipe(left)">
                                      <p:cBhvr>
                                        <p:cTn id="15" dur="1000"/>
                                        <p:tgtEl>
                                          <p:spTgt spid="17">
                                            <p:txEl>
                                              <p:pRg st="2" end="2"/>
                                            </p:txEl>
                                          </p:spTgt>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animEffect transition="in" filter="wipe(left)">
                                      <p:cBhvr>
                                        <p:cTn id="19" dur="1000"/>
                                        <p:tgtEl>
                                          <p:spTgt spid="17">
                                            <p:txEl>
                                              <p:pRg st="3" end="3"/>
                                            </p:txEl>
                                          </p:spTgt>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animEffect transition="in" filter="wipe(left)">
                                      <p:cBhvr>
                                        <p:cTn id="23" dur="1000"/>
                                        <p:tgtEl>
                                          <p:spTgt spid="17">
                                            <p:txEl>
                                              <p:pRg st="4" end="4"/>
                                            </p:txEl>
                                          </p:spTgt>
                                        </p:tgtEl>
                                      </p:cBhvr>
                                    </p:animEffect>
                                  </p:childTnLst>
                                </p:cTn>
                              </p:par>
                            </p:childTnLst>
                          </p:cTn>
                        </p:par>
                        <p:par>
                          <p:cTn id="24" fill="hold">
                            <p:stCondLst>
                              <p:cond delay="5000"/>
                            </p:stCondLst>
                            <p:childTnLst>
                              <p:par>
                                <p:cTn id="25" presetID="22" presetClass="entr" presetSubtype="8" fill="hold" grpId="0" nodeType="afterEffect">
                                  <p:stCondLst>
                                    <p:cond delay="0"/>
                                  </p:stCondLst>
                                  <p:childTnLst>
                                    <p:set>
                                      <p:cBhvr>
                                        <p:cTn id="26" dur="1" fill="hold">
                                          <p:stCondLst>
                                            <p:cond delay="0"/>
                                          </p:stCondLst>
                                        </p:cTn>
                                        <p:tgtEl>
                                          <p:spTgt spid="17">
                                            <p:txEl>
                                              <p:pRg st="5" end="5"/>
                                            </p:txEl>
                                          </p:spTgt>
                                        </p:tgtEl>
                                        <p:attrNameLst>
                                          <p:attrName>style.visibility</p:attrName>
                                        </p:attrNameLst>
                                      </p:cBhvr>
                                      <p:to>
                                        <p:strVal val="visible"/>
                                      </p:to>
                                    </p:set>
                                    <p:animEffect transition="in" filter="wipe(left)">
                                      <p:cBhvr>
                                        <p:cTn id="27" dur="1000"/>
                                        <p:tgtEl>
                                          <p:spTgt spid="17">
                                            <p:txEl>
                                              <p:pRg st="5" end="5"/>
                                            </p:txEl>
                                          </p:spTgt>
                                        </p:tgtEl>
                                      </p:cBhvr>
                                    </p:animEffect>
                                  </p:childTnLst>
                                </p:cTn>
                              </p:par>
                            </p:childTnLst>
                          </p:cTn>
                        </p:par>
                        <p:par>
                          <p:cTn id="28" fill="hold">
                            <p:stCondLst>
                              <p:cond delay="6000"/>
                            </p:stCondLst>
                            <p:childTnLst>
                              <p:par>
                                <p:cTn id="29" presetID="22" presetClass="entr" presetSubtype="8" fill="hold" grpId="0" nodeType="afterEffect">
                                  <p:stCondLst>
                                    <p:cond delay="0"/>
                                  </p:stCondLst>
                                  <p:childTnLst>
                                    <p:set>
                                      <p:cBhvr>
                                        <p:cTn id="30" dur="1" fill="hold">
                                          <p:stCondLst>
                                            <p:cond delay="0"/>
                                          </p:stCondLst>
                                        </p:cTn>
                                        <p:tgtEl>
                                          <p:spTgt spid="17">
                                            <p:txEl>
                                              <p:pRg st="6" end="6"/>
                                            </p:txEl>
                                          </p:spTgt>
                                        </p:tgtEl>
                                        <p:attrNameLst>
                                          <p:attrName>style.visibility</p:attrName>
                                        </p:attrNameLst>
                                      </p:cBhvr>
                                      <p:to>
                                        <p:strVal val="visible"/>
                                      </p:to>
                                    </p:set>
                                    <p:animEffect transition="in" filter="wipe(left)">
                                      <p:cBhvr>
                                        <p:cTn id="31" dur="10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882063-42CB-8947-A4B2-424997953B41}"/>
              </a:ext>
            </a:extLst>
          </p:cNvPr>
          <p:cNvSpPr>
            <a:spLocks noGrp="1"/>
          </p:cNvSpPr>
          <p:nvPr>
            <p:ph type="title"/>
          </p:nvPr>
        </p:nvSpPr>
        <p:spPr>
          <a:xfrm>
            <a:off x="923543" y="1298448"/>
            <a:ext cx="6524391" cy="2427700"/>
          </a:xfrm>
        </p:spPr>
        <p:txBody>
          <a:bodyPr/>
          <a:lstStyle/>
          <a:p>
            <a:r>
              <a:rPr lang="en-US" dirty="0"/>
              <a:t>DIABETES 101</a:t>
            </a:r>
          </a:p>
        </p:txBody>
      </p:sp>
      <p:pic>
        <p:nvPicPr>
          <p:cNvPr id="4" name="Graphic 3">
            <a:extLst>
              <a:ext uri="{FF2B5EF4-FFF2-40B4-BE49-F238E27FC236}">
                <a16:creationId xmlns:a16="http://schemas.microsoft.com/office/drawing/2014/main" id="{195D50E4-19F7-E146-BC46-D5C0C53485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67639" y="5995686"/>
            <a:ext cx="862314" cy="862314"/>
          </a:xfrm>
          <a:prstGeom prst="rect">
            <a:avLst/>
          </a:prstGeom>
        </p:spPr>
      </p:pic>
    </p:spTree>
    <p:extLst>
      <p:ext uri="{BB962C8B-B14F-4D97-AF65-F5344CB8AC3E}">
        <p14:creationId xmlns:p14="http://schemas.microsoft.com/office/powerpoint/2010/main" val="72716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9" name="Content Placeholder 12">
            <a:extLst>
              <a:ext uri="{FF2B5EF4-FFF2-40B4-BE49-F238E27FC236}">
                <a16:creationId xmlns:a16="http://schemas.microsoft.com/office/drawing/2014/main" id="{891B4309-A5C6-6C49-994A-32581F41B7DA}"/>
              </a:ext>
            </a:extLst>
          </p:cNvPr>
          <p:cNvSpPr txBox="1">
            <a:spLocks/>
          </p:cNvSpPr>
          <p:nvPr/>
        </p:nvSpPr>
        <p:spPr>
          <a:xfrm>
            <a:off x="1625817" y="1907368"/>
            <a:ext cx="9209117" cy="2272938"/>
          </a:xfrm>
          <a:prstGeom prst="rect">
            <a:avLst/>
          </a:prstGeom>
        </p:spPr>
        <p:txBody>
          <a:bodyPr vert="horz" lIns="91440" tIns="45720" rIns="91440" bIns="45720" rtlCol="0" anchor="ctr">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SzPct val="80000"/>
              <a:buNone/>
            </a:pPr>
            <a:r>
              <a:rPr lang="en-US" sz="4800" b="1" dirty="0">
                <a:solidFill>
                  <a:schemeClr val="bg1"/>
                </a:solidFill>
              </a:rPr>
              <a:t>Remember that </a:t>
            </a:r>
            <a:r>
              <a:rPr lang="en-US" sz="4800" b="1" dirty="0">
                <a:solidFill>
                  <a:schemeClr val="accent1"/>
                </a:solidFill>
              </a:rPr>
              <a:t>small changes</a:t>
            </a:r>
          </a:p>
          <a:p>
            <a:pPr marL="0" indent="0">
              <a:spcBef>
                <a:spcPts val="0"/>
              </a:spcBef>
              <a:spcAft>
                <a:spcPts val="1800"/>
              </a:spcAft>
              <a:buSzPct val="80000"/>
              <a:buNone/>
            </a:pPr>
            <a:endParaRPr lang="en-US" sz="4800" b="1" dirty="0">
              <a:solidFill>
                <a:schemeClr val="bg1"/>
              </a:solidFill>
            </a:endParaRPr>
          </a:p>
        </p:txBody>
      </p:sp>
      <p:sp>
        <p:nvSpPr>
          <p:cNvPr id="13" name="Content Placeholder 12">
            <a:extLst>
              <a:ext uri="{FF2B5EF4-FFF2-40B4-BE49-F238E27FC236}">
                <a16:creationId xmlns:a16="http://schemas.microsoft.com/office/drawing/2014/main" id="{7D06B2F1-6A86-6D45-99CD-69227CF15BF8}"/>
              </a:ext>
            </a:extLst>
          </p:cNvPr>
          <p:cNvSpPr txBox="1">
            <a:spLocks/>
          </p:cNvSpPr>
          <p:nvPr/>
        </p:nvSpPr>
        <p:spPr>
          <a:xfrm>
            <a:off x="1625817" y="2127501"/>
            <a:ext cx="9209117" cy="2272938"/>
          </a:xfrm>
          <a:prstGeom prst="rect">
            <a:avLst/>
          </a:prstGeom>
        </p:spPr>
        <p:txBody>
          <a:bodyPr vert="horz" lIns="91440" tIns="45720" rIns="91440" bIns="45720" rtlCol="0" anchor="ctr">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SzPct val="80000"/>
              <a:buNone/>
            </a:pPr>
            <a:r>
              <a:rPr lang="en-US" sz="4800" b="1" dirty="0">
                <a:solidFill>
                  <a:schemeClr val="bg1"/>
                </a:solidFill>
              </a:rPr>
              <a:t>can lead to </a:t>
            </a:r>
            <a:r>
              <a:rPr lang="en-US" sz="4800" b="1" dirty="0">
                <a:solidFill>
                  <a:schemeClr val="accent1"/>
                </a:solidFill>
              </a:rPr>
              <a:t>big results</a:t>
            </a:r>
            <a:r>
              <a:rPr lang="en-US" sz="4800" b="1" dirty="0">
                <a:solidFill>
                  <a:schemeClr val="bg1"/>
                </a:solidFill>
              </a:rPr>
              <a:t>.</a:t>
            </a:r>
          </a:p>
        </p:txBody>
      </p:sp>
    </p:spTree>
    <p:extLst>
      <p:ext uri="{BB962C8B-B14F-4D97-AF65-F5344CB8AC3E}">
        <p14:creationId xmlns:p14="http://schemas.microsoft.com/office/powerpoint/2010/main" val="48521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1"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left)">
                                      <p:cBhvr>
                                        <p:cTn id="12"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3" grpId="1"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43" name="Content Placeholder 12">
            <a:extLst>
              <a:ext uri="{FF2B5EF4-FFF2-40B4-BE49-F238E27FC236}">
                <a16:creationId xmlns:a16="http://schemas.microsoft.com/office/drawing/2014/main" id="{E85B9874-3DFC-9E45-A4CF-CB04DA12DF05}"/>
              </a:ext>
            </a:extLst>
          </p:cNvPr>
          <p:cNvSpPr txBox="1">
            <a:spLocks/>
          </p:cNvSpPr>
          <p:nvPr/>
        </p:nvSpPr>
        <p:spPr>
          <a:xfrm>
            <a:off x="2043112" y="0"/>
            <a:ext cx="8372476" cy="5486400"/>
          </a:xfrm>
          <a:prstGeom prst="rect">
            <a:avLst/>
          </a:prstGeom>
        </p:spPr>
        <p:txBody>
          <a:bodyPr vert="horz" lIns="91440" tIns="45720" rIns="91440" bIns="45720" rtlCol="0" anchor="ctr">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SzPct val="80000"/>
              <a:buNone/>
            </a:pPr>
            <a:r>
              <a:rPr lang="en-US" sz="6000" b="1" dirty="0"/>
              <a:t>Even adding a few healthier habits can help make an impact and prevent diabetes.</a:t>
            </a:r>
          </a:p>
        </p:txBody>
      </p:sp>
      <p:sp>
        <p:nvSpPr>
          <p:cNvPr id="2" name="Slide Number Placeholder 1">
            <a:extLst>
              <a:ext uri="{FF2B5EF4-FFF2-40B4-BE49-F238E27FC236}">
                <a16:creationId xmlns:a16="http://schemas.microsoft.com/office/drawing/2014/main" id="{69F04BF7-5D09-2441-979F-50E845D863C5}"/>
              </a:ext>
            </a:extLst>
          </p:cNvPr>
          <p:cNvSpPr>
            <a:spLocks noGrp="1"/>
          </p:cNvSpPr>
          <p:nvPr>
            <p:ph type="sldNum" sz="quarter" idx="10"/>
          </p:nvPr>
        </p:nvSpPr>
        <p:spPr/>
        <p:txBody>
          <a:bodyPr/>
          <a:lstStyle/>
          <a:p>
            <a:fld id="{F5984A2A-D4CD-8444-829C-1852D1C0662C}" type="slidenum">
              <a:rPr lang="en-US" smtClean="0"/>
              <a:t>31</a:t>
            </a:fld>
            <a:endParaRPr lang="en-US"/>
          </a:p>
        </p:txBody>
      </p:sp>
    </p:spTree>
    <p:extLst>
      <p:ext uri="{BB962C8B-B14F-4D97-AF65-F5344CB8AC3E}">
        <p14:creationId xmlns:p14="http://schemas.microsoft.com/office/powerpoint/2010/main" val="361110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wipe(left)">
                                      <p:cBhvr>
                                        <p:cTn id="7" dur="10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FD536-DB80-5544-A408-E16F3160A61B}"/>
              </a:ext>
            </a:extLst>
          </p:cNvPr>
          <p:cNvSpPr>
            <a:spLocks noGrp="1"/>
          </p:cNvSpPr>
          <p:nvPr>
            <p:ph type="title"/>
          </p:nvPr>
        </p:nvSpPr>
        <p:spPr>
          <a:xfrm>
            <a:off x="923544" y="1298448"/>
            <a:ext cx="5191628" cy="2427700"/>
          </a:xfrm>
        </p:spPr>
        <p:txBody>
          <a:bodyPr/>
          <a:lstStyle/>
          <a:p>
            <a:r>
              <a:rPr lang="en-US" dirty="0"/>
              <a:t>DIAGNOSING DIABETES</a:t>
            </a:r>
          </a:p>
        </p:txBody>
      </p:sp>
    </p:spTree>
    <p:extLst>
      <p:ext uri="{BB962C8B-B14F-4D97-AF65-F5344CB8AC3E}">
        <p14:creationId xmlns:p14="http://schemas.microsoft.com/office/powerpoint/2010/main" val="262662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39FE50-C711-E54B-AC7D-946141981F21}"/>
              </a:ext>
            </a:extLst>
          </p:cNvPr>
          <p:cNvSpPr/>
          <p:nvPr/>
        </p:nvSpPr>
        <p:spPr>
          <a:xfrm>
            <a:off x="462845" y="0"/>
            <a:ext cx="11729156"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9" name="Content Placeholder 12">
            <a:extLst>
              <a:ext uri="{FF2B5EF4-FFF2-40B4-BE49-F238E27FC236}">
                <a16:creationId xmlns:a16="http://schemas.microsoft.com/office/drawing/2014/main" id="{891B4309-A5C6-6C49-994A-32581F41B7DA}"/>
              </a:ext>
            </a:extLst>
          </p:cNvPr>
          <p:cNvSpPr txBox="1">
            <a:spLocks/>
          </p:cNvSpPr>
          <p:nvPr/>
        </p:nvSpPr>
        <p:spPr>
          <a:xfrm>
            <a:off x="2357438" y="0"/>
            <a:ext cx="7458075" cy="5486400"/>
          </a:xfrm>
          <a:prstGeom prst="rect">
            <a:avLst/>
          </a:prstGeom>
        </p:spPr>
        <p:txBody>
          <a:bodyPr vert="horz" lIns="91440" tIns="45720" rIns="91440" bIns="45720" rtlCol="0" anchor="ctr">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SzPct val="80000"/>
              <a:buNone/>
            </a:pPr>
            <a:r>
              <a:rPr lang="en-US" sz="4800" b="1" dirty="0">
                <a:solidFill>
                  <a:schemeClr val="bg1"/>
                </a:solidFill>
              </a:rPr>
              <a:t>How do you know if you might have diabetes?</a:t>
            </a:r>
          </a:p>
        </p:txBody>
      </p:sp>
    </p:spTree>
    <p:extLst>
      <p:ext uri="{BB962C8B-B14F-4D97-AF65-F5344CB8AC3E}">
        <p14:creationId xmlns:p14="http://schemas.microsoft.com/office/powerpoint/2010/main" val="3210499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548640" y="0"/>
            <a:ext cx="11026044" cy="1120775"/>
          </a:xfrm>
        </p:spPr>
        <p:txBody>
          <a:bodyPr/>
          <a:lstStyle/>
          <a:p>
            <a:r>
              <a:rPr lang="en-US" dirty="0"/>
              <a:t>IT’S IMPORTANT TO KNOW YOUR BODY</a:t>
            </a: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25" name="Content Placeholder 12">
            <a:extLst>
              <a:ext uri="{FF2B5EF4-FFF2-40B4-BE49-F238E27FC236}">
                <a16:creationId xmlns:a16="http://schemas.microsoft.com/office/drawing/2014/main" id="{A7E68BE7-C89D-0A46-856E-C116ADEF0A46}"/>
              </a:ext>
            </a:extLst>
          </p:cNvPr>
          <p:cNvSpPr txBox="1">
            <a:spLocks/>
          </p:cNvSpPr>
          <p:nvPr/>
        </p:nvSpPr>
        <p:spPr>
          <a:xfrm>
            <a:off x="534404" y="1449388"/>
            <a:ext cx="9498734" cy="961303"/>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spcBef>
                <a:spcPts val="0"/>
              </a:spcBef>
              <a:spcAft>
                <a:spcPts val="1800"/>
              </a:spcAft>
              <a:buFont typeface="System Font Regular"/>
              <a:buNone/>
            </a:pPr>
            <a:r>
              <a:rPr lang="en-US" sz="2200" dirty="0"/>
              <a:t>See your doctor if you’re experiencing any of these:</a:t>
            </a:r>
          </a:p>
          <a:p>
            <a:pPr marL="0" indent="0">
              <a:lnSpc>
                <a:spcPct val="110000"/>
              </a:lnSpc>
              <a:spcBef>
                <a:spcPts val="0"/>
              </a:spcBef>
              <a:spcAft>
                <a:spcPts val="1800"/>
              </a:spcAft>
              <a:buFont typeface="System Font Regular"/>
              <a:buNone/>
            </a:pPr>
            <a:endParaRPr lang="en-US" sz="2400" dirty="0"/>
          </a:p>
        </p:txBody>
      </p:sp>
      <p:sp>
        <p:nvSpPr>
          <p:cNvPr id="26" name="Content Placeholder 12">
            <a:extLst>
              <a:ext uri="{FF2B5EF4-FFF2-40B4-BE49-F238E27FC236}">
                <a16:creationId xmlns:a16="http://schemas.microsoft.com/office/drawing/2014/main" id="{F8ADFB22-2D8B-D443-B00E-FEE94DB5F557}"/>
              </a:ext>
            </a:extLst>
          </p:cNvPr>
          <p:cNvSpPr txBox="1">
            <a:spLocks/>
          </p:cNvSpPr>
          <p:nvPr/>
        </p:nvSpPr>
        <p:spPr>
          <a:xfrm>
            <a:off x="1632310" y="2210435"/>
            <a:ext cx="4232597" cy="2947352"/>
          </a:xfrm>
          <a:prstGeom prst="rect">
            <a:avLst/>
          </a:prstGeom>
        </p:spPr>
        <p:txBody>
          <a:bodyPr vert="horz" lIns="91440" tIns="45720" rIns="91440" bIns="45720" numCol="1"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spcAft>
                <a:spcPts val="800"/>
              </a:spcAft>
              <a:buClr>
                <a:srgbClr val="F0DD22"/>
              </a:buClr>
            </a:pPr>
            <a:r>
              <a:rPr lang="en-US" sz="2200" dirty="0"/>
              <a:t>Frequent urination</a:t>
            </a:r>
          </a:p>
          <a:p>
            <a:pPr>
              <a:lnSpc>
                <a:spcPct val="100000"/>
              </a:lnSpc>
              <a:spcBef>
                <a:spcPts val="0"/>
              </a:spcBef>
              <a:spcAft>
                <a:spcPts val="800"/>
              </a:spcAft>
              <a:buClr>
                <a:srgbClr val="F0DD22"/>
              </a:buClr>
            </a:pPr>
            <a:r>
              <a:rPr lang="en-US" sz="2200" dirty="0"/>
              <a:t>Increased thirst</a:t>
            </a:r>
          </a:p>
          <a:p>
            <a:pPr>
              <a:lnSpc>
                <a:spcPct val="100000"/>
              </a:lnSpc>
              <a:spcBef>
                <a:spcPts val="0"/>
              </a:spcBef>
              <a:spcAft>
                <a:spcPts val="800"/>
              </a:spcAft>
              <a:buClr>
                <a:srgbClr val="F0DD22"/>
              </a:buClr>
            </a:pPr>
            <a:r>
              <a:rPr lang="en-US" sz="2200" dirty="0"/>
              <a:t>Increased hunger</a:t>
            </a:r>
          </a:p>
          <a:p>
            <a:pPr>
              <a:lnSpc>
                <a:spcPct val="100000"/>
              </a:lnSpc>
              <a:spcBef>
                <a:spcPts val="0"/>
              </a:spcBef>
              <a:spcAft>
                <a:spcPts val="800"/>
              </a:spcAft>
              <a:buClr>
                <a:srgbClr val="F0DD22"/>
              </a:buClr>
            </a:pPr>
            <a:r>
              <a:rPr lang="en-US" sz="2200" dirty="0"/>
              <a:t>Feeling fatigued/tired</a:t>
            </a:r>
          </a:p>
          <a:p>
            <a:pPr>
              <a:lnSpc>
                <a:spcPct val="100000"/>
              </a:lnSpc>
              <a:spcBef>
                <a:spcPts val="0"/>
              </a:spcBef>
              <a:spcAft>
                <a:spcPts val="800"/>
              </a:spcAft>
              <a:buClr>
                <a:srgbClr val="F0DD22"/>
              </a:buClr>
            </a:pPr>
            <a:r>
              <a:rPr lang="en-US" sz="2200" dirty="0"/>
              <a:t>Blurred vision</a:t>
            </a:r>
          </a:p>
        </p:txBody>
      </p:sp>
      <p:sp>
        <p:nvSpPr>
          <p:cNvPr id="9" name="Content Placeholder 12">
            <a:extLst>
              <a:ext uri="{FF2B5EF4-FFF2-40B4-BE49-F238E27FC236}">
                <a16:creationId xmlns:a16="http://schemas.microsoft.com/office/drawing/2014/main" id="{369E1F56-8731-F54B-A0E0-F2EE2E8C0677}"/>
              </a:ext>
            </a:extLst>
          </p:cNvPr>
          <p:cNvSpPr txBox="1">
            <a:spLocks/>
          </p:cNvSpPr>
          <p:nvPr/>
        </p:nvSpPr>
        <p:spPr>
          <a:xfrm>
            <a:off x="6172200" y="2210435"/>
            <a:ext cx="4457700" cy="2947352"/>
          </a:xfrm>
          <a:prstGeom prst="rect">
            <a:avLst/>
          </a:prstGeom>
        </p:spPr>
        <p:txBody>
          <a:bodyPr vert="horz" lIns="91440" tIns="45720" rIns="91440" bIns="45720" numCol="1"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spcAft>
                <a:spcPts val="800"/>
              </a:spcAft>
              <a:buClr>
                <a:srgbClr val="F0DD22"/>
              </a:buClr>
            </a:pPr>
            <a:r>
              <a:rPr lang="en-US" sz="2200" dirty="0"/>
              <a:t>Tingling, pain or numbness in hands or feet</a:t>
            </a:r>
          </a:p>
          <a:p>
            <a:pPr>
              <a:lnSpc>
                <a:spcPct val="100000"/>
              </a:lnSpc>
              <a:spcBef>
                <a:spcPts val="0"/>
              </a:spcBef>
              <a:spcAft>
                <a:spcPts val="800"/>
              </a:spcAft>
              <a:buClr>
                <a:srgbClr val="F0DD22"/>
              </a:buClr>
            </a:pPr>
            <a:r>
              <a:rPr lang="en-US" sz="2200" dirty="0"/>
              <a:t>Slow healing of bruises or cuts</a:t>
            </a:r>
          </a:p>
          <a:p>
            <a:pPr>
              <a:lnSpc>
                <a:spcPct val="100000"/>
              </a:lnSpc>
              <a:spcBef>
                <a:spcPts val="0"/>
              </a:spcBef>
              <a:spcAft>
                <a:spcPts val="800"/>
              </a:spcAft>
              <a:buClr>
                <a:srgbClr val="F0DD22"/>
              </a:buClr>
            </a:pPr>
            <a:r>
              <a:rPr lang="en-US" sz="2200" dirty="0"/>
              <a:t>Area of darkened skin, especially in the armpits &amp; neck</a:t>
            </a:r>
          </a:p>
          <a:p>
            <a:pPr>
              <a:lnSpc>
                <a:spcPct val="100000"/>
              </a:lnSpc>
              <a:spcBef>
                <a:spcPts val="0"/>
              </a:spcBef>
              <a:spcAft>
                <a:spcPts val="800"/>
              </a:spcAft>
              <a:buClr>
                <a:srgbClr val="F0DD22"/>
              </a:buClr>
            </a:pPr>
            <a:r>
              <a:rPr lang="en-US" sz="2200" dirty="0"/>
              <a:t>Frequent infections</a:t>
            </a:r>
          </a:p>
        </p:txBody>
      </p:sp>
      <p:sp>
        <p:nvSpPr>
          <p:cNvPr id="3" name="Slide Number Placeholder 2">
            <a:extLst>
              <a:ext uri="{FF2B5EF4-FFF2-40B4-BE49-F238E27FC236}">
                <a16:creationId xmlns:a16="http://schemas.microsoft.com/office/drawing/2014/main" id="{193833FA-F5C2-404E-814E-B068B68AEF8C}"/>
              </a:ext>
            </a:extLst>
          </p:cNvPr>
          <p:cNvSpPr>
            <a:spLocks noGrp="1"/>
          </p:cNvSpPr>
          <p:nvPr>
            <p:ph type="sldNum" sz="quarter" idx="10"/>
          </p:nvPr>
        </p:nvSpPr>
        <p:spPr/>
        <p:txBody>
          <a:bodyPr/>
          <a:lstStyle/>
          <a:p>
            <a:fld id="{F5984A2A-D4CD-8444-829C-1852D1C0662C}" type="slidenum">
              <a:rPr lang="en-US" smtClean="0"/>
              <a:t>34</a:t>
            </a:fld>
            <a:endParaRPr lang="en-US"/>
          </a:p>
        </p:txBody>
      </p:sp>
    </p:spTree>
    <p:extLst>
      <p:ext uri="{BB962C8B-B14F-4D97-AF65-F5344CB8AC3E}">
        <p14:creationId xmlns:p14="http://schemas.microsoft.com/office/powerpoint/2010/main" val="72984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wipe(left)">
                                      <p:cBhvr>
                                        <p:cTn id="7" dur="1000"/>
                                        <p:tgtEl>
                                          <p:spTgt spid="25">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6">
                                            <p:txEl>
                                              <p:pRg st="0" end="0"/>
                                            </p:txEl>
                                          </p:spTgt>
                                        </p:tgtEl>
                                        <p:attrNameLst>
                                          <p:attrName>style.visibility</p:attrName>
                                        </p:attrNameLst>
                                      </p:cBhvr>
                                      <p:to>
                                        <p:strVal val="visible"/>
                                      </p:to>
                                    </p:set>
                                    <p:animEffect transition="in" filter="wipe(left)">
                                      <p:cBhvr>
                                        <p:cTn id="11" dur="1000"/>
                                        <p:tgtEl>
                                          <p:spTgt spid="2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6">
                                            <p:txEl>
                                              <p:pRg st="1" end="1"/>
                                            </p:txEl>
                                          </p:spTgt>
                                        </p:tgtEl>
                                        <p:attrNameLst>
                                          <p:attrName>style.visibility</p:attrName>
                                        </p:attrNameLst>
                                      </p:cBhvr>
                                      <p:to>
                                        <p:strVal val="visible"/>
                                      </p:to>
                                    </p:set>
                                    <p:animEffect transition="in" filter="wipe(left)">
                                      <p:cBhvr>
                                        <p:cTn id="16" dur="1000"/>
                                        <p:tgtEl>
                                          <p:spTgt spid="2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6">
                                            <p:txEl>
                                              <p:pRg st="2" end="2"/>
                                            </p:txEl>
                                          </p:spTgt>
                                        </p:tgtEl>
                                        <p:attrNameLst>
                                          <p:attrName>style.visibility</p:attrName>
                                        </p:attrNameLst>
                                      </p:cBhvr>
                                      <p:to>
                                        <p:strVal val="visible"/>
                                      </p:to>
                                    </p:set>
                                    <p:animEffect transition="in" filter="wipe(left)">
                                      <p:cBhvr>
                                        <p:cTn id="21" dur="1000"/>
                                        <p:tgtEl>
                                          <p:spTgt spid="2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6">
                                            <p:txEl>
                                              <p:pRg st="3" end="3"/>
                                            </p:txEl>
                                          </p:spTgt>
                                        </p:tgtEl>
                                        <p:attrNameLst>
                                          <p:attrName>style.visibility</p:attrName>
                                        </p:attrNameLst>
                                      </p:cBhvr>
                                      <p:to>
                                        <p:strVal val="visible"/>
                                      </p:to>
                                    </p:set>
                                    <p:animEffect transition="in" filter="wipe(left)">
                                      <p:cBhvr>
                                        <p:cTn id="26" dur="1000"/>
                                        <p:tgtEl>
                                          <p:spTgt spid="2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6">
                                            <p:txEl>
                                              <p:pRg st="4" end="4"/>
                                            </p:txEl>
                                          </p:spTgt>
                                        </p:tgtEl>
                                        <p:attrNameLst>
                                          <p:attrName>style.visibility</p:attrName>
                                        </p:attrNameLst>
                                      </p:cBhvr>
                                      <p:to>
                                        <p:strVal val="visible"/>
                                      </p:to>
                                    </p:set>
                                    <p:animEffect transition="in" filter="wipe(left)">
                                      <p:cBhvr>
                                        <p:cTn id="31" dur="1000"/>
                                        <p:tgtEl>
                                          <p:spTgt spid="26">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wipe(left)">
                                      <p:cBhvr>
                                        <p:cTn id="36" dur="1000"/>
                                        <p:tgtEl>
                                          <p:spTgt spid="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9">
                                            <p:txEl>
                                              <p:pRg st="1" end="1"/>
                                            </p:txEl>
                                          </p:spTgt>
                                        </p:tgtEl>
                                        <p:attrNameLst>
                                          <p:attrName>style.visibility</p:attrName>
                                        </p:attrNameLst>
                                      </p:cBhvr>
                                      <p:to>
                                        <p:strVal val="visible"/>
                                      </p:to>
                                    </p:set>
                                    <p:animEffect transition="in" filter="wipe(left)">
                                      <p:cBhvr>
                                        <p:cTn id="41" dur="1000"/>
                                        <p:tgtEl>
                                          <p:spTgt spid="9">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
                                            <p:txEl>
                                              <p:pRg st="2" end="2"/>
                                            </p:txEl>
                                          </p:spTgt>
                                        </p:tgtEl>
                                        <p:attrNameLst>
                                          <p:attrName>style.visibility</p:attrName>
                                        </p:attrNameLst>
                                      </p:cBhvr>
                                      <p:to>
                                        <p:strVal val="visible"/>
                                      </p:to>
                                    </p:set>
                                    <p:animEffect transition="in" filter="wipe(left)">
                                      <p:cBhvr>
                                        <p:cTn id="46" dur="1000"/>
                                        <p:tgtEl>
                                          <p:spTgt spid="9">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9">
                                            <p:txEl>
                                              <p:pRg st="3" end="3"/>
                                            </p:txEl>
                                          </p:spTgt>
                                        </p:tgtEl>
                                        <p:attrNameLst>
                                          <p:attrName>style.visibility</p:attrName>
                                        </p:attrNameLst>
                                      </p:cBhvr>
                                      <p:to>
                                        <p:strVal val="visible"/>
                                      </p:to>
                                    </p:set>
                                    <p:animEffect transition="in" filter="wipe(left)">
                                      <p:cBhvr>
                                        <p:cTn id="51" dur="10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26" grpId="0" build="p"/>
      <p:bldP spid="9"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5ECEEAB0-B8CC-4F4A-90C2-4BE14B777BF3}"/>
              </a:ext>
            </a:extLst>
          </p:cNvPr>
          <p:cNvSpPr>
            <a:spLocks noGrp="1"/>
          </p:cNvSpPr>
          <p:nvPr>
            <p:ph type="title"/>
          </p:nvPr>
        </p:nvSpPr>
        <p:spPr>
          <a:xfrm>
            <a:off x="548640" y="0"/>
            <a:ext cx="11026044" cy="1120775"/>
          </a:xfrm>
        </p:spPr>
        <p:txBody>
          <a:bodyPr/>
          <a:lstStyle/>
          <a:p>
            <a:r>
              <a:rPr lang="en-US" dirty="0"/>
              <a:t>WHO SHOULD BE SCREENED?</a:t>
            </a:r>
          </a:p>
        </p:txBody>
      </p:sp>
      <p:sp>
        <p:nvSpPr>
          <p:cNvPr id="13" name="Content Placeholder 12">
            <a:extLst>
              <a:ext uri="{FF2B5EF4-FFF2-40B4-BE49-F238E27FC236}">
                <a16:creationId xmlns:a16="http://schemas.microsoft.com/office/drawing/2014/main" id="{85B4850C-C1C0-0547-8C42-D63ADBF6D6BD}"/>
              </a:ext>
            </a:extLst>
          </p:cNvPr>
          <p:cNvSpPr>
            <a:spLocks noGrp="1"/>
          </p:cNvSpPr>
          <p:nvPr>
            <p:ph idx="4294967295"/>
          </p:nvPr>
        </p:nvSpPr>
        <p:spPr>
          <a:xfrm>
            <a:off x="1752446" y="1533782"/>
            <a:ext cx="8301037" cy="3740150"/>
          </a:xfrm>
          <a:prstGeom prst="rect">
            <a:avLst/>
          </a:prstGeom>
        </p:spPr>
        <p:txBody>
          <a:bodyPr/>
          <a:lstStyle/>
          <a:p>
            <a:pPr marL="0" indent="0">
              <a:buNone/>
            </a:pPr>
            <a:r>
              <a:rPr lang="en-US" dirty="0"/>
              <a:t>The American Diabetes Association recommends that </a:t>
            </a:r>
            <a:r>
              <a:rPr lang="en-US" dirty="0">
                <a:solidFill>
                  <a:schemeClr val="tx2"/>
                </a:solidFill>
              </a:rPr>
              <a:t>everyone should </a:t>
            </a:r>
            <a:r>
              <a:rPr lang="en-US" dirty="0"/>
              <a:t>be screened </a:t>
            </a:r>
            <a:r>
              <a:rPr lang="en-US" b="1" dirty="0">
                <a:solidFill>
                  <a:schemeClr val="accent1"/>
                </a:solidFill>
              </a:rPr>
              <a:t>every 3 years starting at age 45</a:t>
            </a:r>
            <a:r>
              <a:rPr lang="en-US" dirty="0"/>
              <a:t>.</a:t>
            </a:r>
          </a:p>
          <a:p>
            <a:pPr marL="0" indent="0">
              <a:buNone/>
            </a:pPr>
            <a:endParaRPr lang="en-US" dirty="0"/>
          </a:p>
          <a:p>
            <a:pPr marL="0" indent="0">
              <a:buNone/>
            </a:pPr>
            <a:r>
              <a:rPr lang="en-US" dirty="0"/>
              <a:t>If you have more than 1 risk factor, your doctor may screen you earlier or more often.</a:t>
            </a: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452414D-470D-4548-A39E-4A095121C902}"/>
              </a:ext>
            </a:extLst>
          </p:cNvPr>
          <p:cNvSpPr txBox="1"/>
          <p:nvPr/>
        </p:nvSpPr>
        <p:spPr>
          <a:xfrm>
            <a:off x="3208713" y="216131"/>
            <a:ext cx="0" cy="0"/>
          </a:xfrm>
          <a:prstGeom prst="rect">
            <a:avLst/>
          </a:prstGeom>
        </p:spPr>
        <p:txBody>
          <a:bodyPr vert="horz" wrap="none" lIns="91440" tIns="45720" rIns="91440" bIns="45720" rtlCol="0">
            <a:normAutofit fontScale="25000" lnSpcReduction="20000"/>
          </a:bodyPr>
          <a:lstStyle/>
          <a:p>
            <a:endParaRPr lang="en-US" sz="1800" dirty="0"/>
          </a:p>
        </p:txBody>
      </p:sp>
      <p:sp>
        <p:nvSpPr>
          <p:cNvPr id="2" name="Slide Number Placeholder 1">
            <a:extLst>
              <a:ext uri="{FF2B5EF4-FFF2-40B4-BE49-F238E27FC236}">
                <a16:creationId xmlns:a16="http://schemas.microsoft.com/office/drawing/2014/main" id="{41B287DF-E698-FB47-BF70-BB03265265CD}"/>
              </a:ext>
            </a:extLst>
          </p:cNvPr>
          <p:cNvSpPr>
            <a:spLocks noGrp="1"/>
          </p:cNvSpPr>
          <p:nvPr>
            <p:ph type="sldNum" sz="quarter" idx="10"/>
          </p:nvPr>
        </p:nvSpPr>
        <p:spPr/>
        <p:txBody>
          <a:bodyPr/>
          <a:lstStyle/>
          <a:p>
            <a:fld id="{F5984A2A-D4CD-8444-829C-1852D1C0662C}" type="slidenum">
              <a:rPr lang="en-US" smtClean="0"/>
              <a:t>35</a:t>
            </a:fld>
            <a:endParaRPr lang="en-US"/>
          </a:p>
        </p:txBody>
      </p:sp>
    </p:spTree>
    <p:extLst>
      <p:ext uri="{BB962C8B-B14F-4D97-AF65-F5344CB8AC3E}">
        <p14:creationId xmlns:p14="http://schemas.microsoft.com/office/powerpoint/2010/main" val="332905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1000"/>
                                        <p:tgtEl>
                                          <p:spTgt spid="13">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animEffect transition="in" filter="wipe(left)">
                                      <p:cBhvr>
                                        <p:cTn id="11" dur="10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9" name="Content Placeholder 12">
            <a:extLst>
              <a:ext uri="{FF2B5EF4-FFF2-40B4-BE49-F238E27FC236}">
                <a16:creationId xmlns:a16="http://schemas.microsoft.com/office/drawing/2014/main" id="{891B4309-A5C6-6C49-994A-32581F41B7DA}"/>
              </a:ext>
            </a:extLst>
          </p:cNvPr>
          <p:cNvSpPr txBox="1">
            <a:spLocks/>
          </p:cNvSpPr>
          <p:nvPr/>
        </p:nvSpPr>
        <p:spPr>
          <a:xfrm>
            <a:off x="2386013" y="0"/>
            <a:ext cx="7447536" cy="5486400"/>
          </a:xfrm>
          <a:prstGeom prst="rect">
            <a:avLst/>
          </a:prstGeom>
        </p:spPr>
        <p:txBody>
          <a:bodyPr vert="horz" lIns="91440" tIns="45720" rIns="91440" bIns="45720" rtlCol="0" anchor="ctr">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SzPct val="80000"/>
              <a:buNone/>
            </a:pPr>
            <a:r>
              <a:rPr lang="en-US" sz="4800" b="1" dirty="0">
                <a:solidFill>
                  <a:schemeClr val="bg1"/>
                </a:solidFill>
              </a:rPr>
              <a:t>Screening for diabetes </a:t>
            </a:r>
            <a:br>
              <a:rPr lang="en-US" sz="4800" b="1" dirty="0">
                <a:solidFill>
                  <a:schemeClr val="bg1"/>
                </a:solidFill>
              </a:rPr>
            </a:br>
            <a:r>
              <a:rPr lang="en-US" sz="4800" b="1" dirty="0">
                <a:solidFill>
                  <a:schemeClr val="bg1"/>
                </a:solidFill>
              </a:rPr>
              <a:t>is covered under your preventive care benefits.</a:t>
            </a:r>
          </a:p>
        </p:txBody>
      </p:sp>
    </p:spTree>
    <p:extLst>
      <p:ext uri="{BB962C8B-B14F-4D97-AF65-F5344CB8AC3E}">
        <p14:creationId xmlns:p14="http://schemas.microsoft.com/office/powerpoint/2010/main" val="2632652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548640" y="0"/>
            <a:ext cx="11026044" cy="1120775"/>
          </a:xfrm>
        </p:spPr>
        <p:txBody>
          <a:bodyPr/>
          <a:lstStyle/>
          <a:p>
            <a:r>
              <a:rPr lang="en-US" dirty="0"/>
              <a:t>COMMON DIABETES SCREENING TESTS</a:t>
            </a: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43049DD1-7A0C-3E4D-9693-A9F8D1E0204A}"/>
              </a:ext>
            </a:extLst>
          </p:cNvPr>
          <p:cNvGrpSpPr/>
          <p:nvPr/>
        </p:nvGrpSpPr>
        <p:grpSpPr>
          <a:xfrm>
            <a:off x="6272982" y="1450884"/>
            <a:ext cx="4228698" cy="3753916"/>
            <a:chOff x="6614592" y="1875361"/>
            <a:chExt cx="4882687" cy="4334476"/>
          </a:xfrm>
        </p:grpSpPr>
        <p:sp>
          <p:nvSpPr>
            <p:cNvPr id="23" name="Rectangle 22">
              <a:extLst>
                <a:ext uri="{FF2B5EF4-FFF2-40B4-BE49-F238E27FC236}">
                  <a16:creationId xmlns:a16="http://schemas.microsoft.com/office/drawing/2014/main" id="{1441EE0E-FC24-314A-BA16-BCCCD3E24DD9}"/>
                </a:ext>
              </a:extLst>
            </p:cNvPr>
            <p:cNvSpPr/>
            <p:nvPr/>
          </p:nvSpPr>
          <p:spPr>
            <a:xfrm>
              <a:off x="6614592" y="2347747"/>
              <a:ext cx="4882687" cy="3862090"/>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6C91AD9-D527-9B4A-BDAC-EB1BF0C05BE6}"/>
                </a:ext>
              </a:extLst>
            </p:cNvPr>
            <p:cNvSpPr/>
            <p:nvPr/>
          </p:nvSpPr>
          <p:spPr>
            <a:xfrm>
              <a:off x="7252073" y="2918224"/>
              <a:ext cx="3607724" cy="1569660"/>
            </a:xfrm>
            <a:prstGeom prst="rect">
              <a:avLst/>
            </a:prstGeom>
          </p:spPr>
          <p:txBody>
            <a:bodyPr wrap="square">
              <a:spAutoFit/>
            </a:bodyPr>
            <a:lstStyle/>
            <a:p>
              <a:pPr algn="ctr"/>
              <a:r>
                <a:rPr lang="en-US" sz="2400" b="1" dirty="0">
                  <a:latin typeface="Arial" panose="020B0604020202020204" pitchFamily="34" charset="0"/>
                  <a:cs typeface="Arial" panose="020B0604020202020204" pitchFamily="34" charset="0"/>
                </a:rPr>
                <a:t>Hemoglobin A1c</a:t>
              </a:r>
            </a:p>
            <a:p>
              <a:pPr algn="ctr"/>
              <a:r>
                <a:rPr lang="en-US" sz="2400" dirty="0">
                  <a:latin typeface="Arial" panose="020B0604020202020204" pitchFamily="34" charset="0"/>
                  <a:cs typeface="Arial" panose="020B0604020202020204" pitchFamily="34" charset="0"/>
                </a:rPr>
                <a:t>Measures your average blood sugar levels over the past 3 months.</a:t>
              </a:r>
            </a:p>
          </p:txBody>
        </p:sp>
        <p:pic>
          <p:nvPicPr>
            <p:cNvPr id="16" name="Graphic 15">
              <a:extLst>
                <a:ext uri="{FF2B5EF4-FFF2-40B4-BE49-F238E27FC236}">
                  <a16:creationId xmlns:a16="http://schemas.microsoft.com/office/drawing/2014/main" id="{D456848A-4B72-2245-B18F-F6268EAD62A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583547" y="1875361"/>
              <a:ext cx="944776" cy="944776"/>
            </a:xfrm>
            <a:prstGeom prst="rect">
              <a:avLst/>
            </a:prstGeom>
          </p:spPr>
        </p:pic>
      </p:grpSp>
      <p:grpSp>
        <p:nvGrpSpPr>
          <p:cNvPr id="5" name="Group 4">
            <a:extLst>
              <a:ext uri="{FF2B5EF4-FFF2-40B4-BE49-F238E27FC236}">
                <a16:creationId xmlns:a16="http://schemas.microsoft.com/office/drawing/2014/main" id="{E906714B-FD07-4B4B-86C1-B039BE0BFBA6}"/>
              </a:ext>
            </a:extLst>
          </p:cNvPr>
          <p:cNvGrpSpPr/>
          <p:nvPr/>
        </p:nvGrpSpPr>
        <p:grpSpPr>
          <a:xfrm>
            <a:off x="1690320" y="1581938"/>
            <a:ext cx="4089756" cy="3593363"/>
            <a:chOff x="1548509" y="1893037"/>
            <a:chExt cx="4722255" cy="4149093"/>
          </a:xfrm>
        </p:grpSpPr>
        <p:sp>
          <p:nvSpPr>
            <p:cNvPr id="12" name="Rectangle 11">
              <a:extLst>
                <a:ext uri="{FF2B5EF4-FFF2-40B4-BE49-F238E27FC236}">
                  <a16:creationId xmlns:a16="http://schemas.microsoft.com/office/drawing/2014/main" id="{C55D4E7D-05DC-C446-AB85-D39CFF7F2EE4}"/>
                </a:ext>
              </a:extLst>
            </p:cNvPr>
            <p:cNvSpPr/>
            <p:nvPr/>
          </p:nvSpPr>
          <p:spPr>
            <a:xfrm>
              <a:off x="1548509" y="2214315"/>
              <a:ext cx="4722255" cy="3827815"/>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D3B567D-4030-8C40-B44B-F6394EA1D08B}"/>
                </a:ext>
              </a:extLst>
            </p:cNvPr>
            <p:cNvSpPr/>
            <p:nvPr/>
          </p:nvSpPr>
          <p:spPr>
            <a:xfrm>
              <a:off x="1951644" y="2944788"/>
              <a:ext cx="3923724" cy="1938992"/>
            </a:xfrm>
            <a:prstGeom prst="rect">
              <a:avLst/>
            </a:prstGeom>
          </p:spPr>
          <p:txBody>
            <a:bodyPr wrap="square">
              <a:spAutoFit/>
            </a:bodyPr>
            <a:lstStyle/>
            <a:p>
              <a:pPr algn="ctr"/>
              <a:r>
                <a:rPr lang="en-US" sz="2400" b="1" dirty="0">
                  <a:latin typeface="Arial" panose="020B0604020202020204" pitchFamily="34" charset="0"/>
                  <a:cs typeface="Arial" panose="020B0604020202020204" pitchFamily="34" charset="0"/>
                </a:rPr>
                <a:t>Fasting Blood Sugar</a:t>
              </a:r>
            </a:p>
            <a:p>
              <a:pPr algn="ctr"/>
              <a:r>
                <a:rPr lang="en-US" sz="2400" dirty="0">
                  <a:latin typeface="Arial" panose="020B0604020202020204" pitchFamily="34" charset="0"/>
                  <a:cs typeface="Arial" panose="020B0604020202020204" pitchFamily="34" charset="0"/>
                </a:rPr>
                <a:t>Measures your blood sugar when you haven’t had anything to eat or drink for at least 8 hours.</a:t>
              </a:r>
            </a:p>
          </p:txBody>
        </p:sp>
        <p:pic>
          <p:nvPicPr>
            <p:cNvPr id="3" name="Picture 2">
              <a:extLst>
                <a:ext uri="{FF2B5EF4-FFF2-40B4-BE49-F238E27FC236}">
                  <a16:creationId xmlns:a16="http://schemas.microsoft.com/office/drawing/2014/main" id="{4B8D36FC-6AAA-C943-9EED-9AAC3906E0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49956" y="1893037"/>
              <a:ext cx="927100" cy="927100"/>
            </a:xfrm>
            <a:prstGeom prst="rect">
              <a:avLst/>
            </a:prstGeom>
          </p:spPr>
        </p:pic>
      </p:grpSp>
      <p:sp>
        <p:nvSpPr>
          <p:cNvPr id="4" name="TextBox 3">
            <a:extLst>
              <a:ext uri="{FF2B5EF4-FFF2-40B4-BE49-F238E27FC236}">
                <a16:creationId xmlns:a16="http://schemas.microsoft.com/office/drawing/2014/main" id="{EB2BBCA1-8A70-4646-BD41-613A3A20FE75}"/>
              </a:ext>
            </a:extLst>
          </p:cNvPr>
          <p:cNvSpPr txBox="1"/>
          <p:nvPr/>
        </p:nvSpPr>
        <p:spPr>
          <a:xfrm>
            <a:off x="8449056" y="7479792"/>
            <a:ext cx="0" cy="0"/>
          </a:xfrm>
          <a:prstGeom prst="rect">
            <a:avLst/>
          </a:prstGeom>
        </p:spPr>
        <p:txBody>
          <a:bodyPr vert="horz" wrap="none" lIns="91440" tIns="45720" rIns="91440" bIns="45720" rtlCol="0">
            <a:normAutofit fontScale="25000" lnSpcReduction="20000"/>
          </a:bodyPr>
          <a:lstStyle/>
          <a:p>
            <a:endParaRPr lang="en-US" sz="1800" dirty="0"/>
          </a:p>
        </p:txBody>
      </p:sp>
      <p:sp>
        <p:nvSpPr>
          <p:cNvPr id="7" name="Slide Number Placeholder 6">
            <a:extLst>
              <a:ext uri="{FF2B5EF4-FFF2-40B4-BE49-F238E27FC236}">
                <a16:creationId xmlns:a16="http://schemas.microsoft.com/office/drawing/2014/main" id="{B5840174-715D-D14E-9456-E73E61305FD2}"/>
              </a:ext>
            </a:extLst>
          </p:cNvPr>
          <p:cNvSpPr>
            <a:spLocks noGrp="1"/>
          </p:cNvSpPr>
          <p:nvPr>
            <p:ph type="sldNum" sz="quarter" idx="10"/>
          </p:nvPr>
        </p:nvSpPr>
        <p:spPr/>
        <p:txBody>
          <a:bodyPr/>
          <a:lstStyle/>
          <a:p>
            <a:fld id="{F5984A2A-D4CD-8444-829C-1852D1C0662C}" type="slidenum">
              <a:rPr lang="en-US" smtClean="0"/>
              <a:t>37</a:t>
            </a:fld>
            <a:endParaRPr lang="en-US"/>
          </a:p>
        </p:txBody>
      </p:sp>
    </p:spTree>
    <p:extLst>
      <p:ext uri="{BB962C8B-B14F-4D97-AF65-F5344CB8AC3E}">
        <p14:creationId xmlns:p14="http://schemas.microsoft.com/office/powerpoint/2010/main" val="338825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5834C05-A6B6-E04A-ABF9-5EB7943F4DC0}"/>
              </a:ext>
            </a:extLst>
          </p:cNvPr>
          <p:cNvGrpSpPr/>
          <p:nvPr/>
        </p:nvGrpSpPr>
        <p:grpSpPr>
          <a:xfrm>
            <a:off x="2939488" y="4438371"/>
            <a:ext cx="6697832" cy="554768"/>
            <a:chOff x="2939488" y="4438371"/>
            <a:chExt cx="6697832" cy="554768"/>
          </a:xfrm>
        </p:grpSpPr>
        <p:sp>
          <p:nvSpPr>
            <p:cNvPr id="25" name="Rectangle 24">
              <a:extLst>
                <a:ext uri="{FF2B5EF4-FFF2-40B4-BE49-F238E27FC236}">
                  <a16:creationId xmlns:a16="http://schemas.microsoft.com/office/drawing/2014/main" id="{4A168871-C8C5-4B4F-9185-524E4138A91F}"/>
                </a:ext>
              </a:extLst>
            </p:cNvPr>
            <p:cNvSpPr/>
            <p:nvPr/>
          </p:nvSpPr>
          <p:spPr>
            <a:xfrm>
              <a:off x="5349237" y="4438371"/>
              <a:ext cx="4288083" cy="547820"/>
            </a:xfrm>
            <a:prstGeom prst="rect">
              <a:avLst/>
            </a:prstGeom>
            <a:solidFill>
              <a:schemeClr val="accent2">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083501C-65D8-1A4F-A0EF-2552201560CA}"/>
                </a:ext>
              </a:extLst>
            </p:cNvPr>
            <p:cNvSpPr/>
            <p:nvPr/>
          </p:nvSpPr>
          <p:spPr>
            <a:xfrm>
              <a:off x="2939488" y="4445319"/>
              <a:ext cx="2409749" cy="5478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378800E3-CB04-F24C-9E1F-7D7926D8B662}"/>
              </a:ext>
            </a:extLst>
          </p:cNvPr>
          <p:cNvGrpSpPr/>
          <p:nvPr/>
        </p:nvGrpSpPr>
        <p:grpSpPr>
          <a:xfrm>
            <a:off x="2950918" y="3623445"/>
            <a:ext cx="6686402" cy="563880"/>
            <a:chOff x="2950918" y="3623445"/>
            <a:chExt cx="6686402" cy="563880"/>
          </a:xfrm>
        </p:grpSpPr>
        <p:sp>
          <p:nvSpPr>
            <p:cNvPr id="24" name="Rectangle 23">
              <a:extLst>
                <a:ext uri="{FF2B5EF4-FFF2-40B4-BE49-F238E27FC236}">
                  <a16:creationId xmlns:a16="http://schemas.microsoft.com/office/drawing/2014/main" id="{38D3C485-2A9F-1C4A-BEB1-2D53268822F9}"/>
                </a:ext>
              </a:extLst>
            </p:cNvPr>
            <p:cNvSpPr/>
            <p:nvPr/>
          </p:nvSpPr>
          <p:spPr>
            <a:xfrm>
              <a:off x="5295447" y="3623445"/>
              <a:ext cx="4341873" cy="547820"/>
            </a:xfrm>
            <a:prstGeom prst="rect">
              <a:avLst/>
            </a:prstGeom>
            <a:solidFill>
              <a:schemeClr val="tx2">
                <a:lumMod val="10000"/>
                <a:lumOff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8C6EC54-A15F-CC4A-AB4D-53B1F7672EFC}"/>
                </a:ext>
              </a:extLst>
            </p:cNvPr>
            <p:cNvSpPr/>
            <p:nvPr/>
          </p:nvSpPr>
          <p:spPr>
            <a:xfrm>
              <a:off x="2950918" y="3639505"/>
              <a:ext cx="2399835" cy="5478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548640" y="0"/>
            <a:ext cx="11026044" cy="1120775"/>
          </a:xfrm>
        </p:spPr>
        <p:txBody>
          <a:bodyPr/>
          <a:lstStyle/>
          <a:p>
            <a:r>
              <a:rPr lang="en-US" dirty="0"/>
              <a:t>KNOW YOUR LEVELS</a:t>
            </a: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4A924EF4-7736-EE48-A14F-4DC6E5ED4E52}"/>
              </a:ext>
            </a:extLst>
          </p:cNvPr>
          <p:cNvGrpSpPr/>
          <p:nvPr/>
        </p:nvGrpSpPr>
        <p:grpSpPr>
          <a:xfrm>
            <a:off x="2969968" y="2782646"/>
            <a:ext cx="6694600" cy="547820"/>
            <a:chOff x="2969968" y="2782646"/>
            <a:chExt cx="6694600" cy="547820"/>
          </a:xfrm>
        </p:grpSpPr>
        <p:sp>
          <p:nvSpPr>
            <p:cNvPr id="18" name="Rectangle 17">
              <a:extLst>
                <a:ext uri="{FF2B5EF4-FFF2-40B4-BE49-F238E27FC236}">
                  <a16:creationId xmlns:a16="http://schemas.microsoft.com/office/drawing/2014/main" id="{825740F1-4189-B441-951E-B5B990A6FBAB}"/>
                </a:ext>
              </a:extLst>
            </p:cNvPr>
            <p:cNvSpPr/>
            <p:nvPr/>
          </p:nvSpPr>
          <p:spPr>
            <a:xfrm>
              <a:off x="5322695" y="2782646"/>
              <a:ext cx="4341873" cy="547820"/>
            </a:xfrm>
            <a:prstGeom prst="rect">
              <a:avLst/>
            </a:prstGeom>
            <a:solidFill>
              <a:schemeClr val="accent1">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FBD0C8F-C1E9-734D-98B0-3270747A20F8}"/>
                </a:ext>
              </a:extLst>
            </p:cNvPr>
            <p:cNvSpPr/>
            <p:nvPr/>
          </p:nvSpPr>
          <p:spPr>
            <a:xfrm>
              <a:off x="2969968" y="2782646"/>
              <a:ext cx="2363485" cy="5478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8BA4EA8B-AEA8-0348-BE30-2BE0DE9F997D}"/>
              </a:ext>
            </a:extLst>
          </p:cNvPr>
          <p:cNvSpPr txBox="1"/>
          <p:nvPr/>
        </p:nvSpPr>
        <p:spPr>
          <a:xfrm>
            <a:off x="9506127" y="2293938"/>
            <a:ext cx="0" cy="0"/>
          </a:xfrm>
          <a:prstGeom prst="rect">
            <a:avLst/>
          </a:prstGeom>
        </p:spPr>
        <p:txBody>
          <a:bodyPr vert="horz" wrap="none" lIns="91440" tIns="45720" rIns="91440" bIns="45720" rtlCol="0">
            <a:normAutofit fontScale="25000" lnSpcReduction="20000"/>
          </a:bodyPr>
          <a:lstStyle/>
          <a:p>
            <a:endParaRPr lang="en-US" sz="1800" dirty="0"/>
          </a:p>
        </p:txBody>
      </p:sp>
      <p:sp>
        <p:nvSpPr>
          <p:cNvPr id="22" name="TextBox 21">
            <a:extLst>
              <a:ext uri="{FF2B5EF4-FFF2-40B4-BE49-F238E27FC236}">
                <a16:creationId xmlns:a16="http://schemas.microsoft.com/office/drawing/2014/main" id="{F3857A2C-73B6-8941-85C4-7D50B93A1622}"/>
              </a:ext>
            </a:extLst>
          </p:cNvPr>
          <p:cNvSpPr txBox="1"/>
          <p:nvPr/>
        </p:nvSpPr>
        <p:spPr>
          <a:xfrm>
            <a:off x="9466616" y="3417183"/>
            <a:ext cx="0" cy="0"/>
          </a:xfrm>
          <a:prstGeom prst="rect">
            <a:avLst/>
          </a:prstGeom>
        </p:spPr>
        <p:txBody>
          <a:bodyPr vert="horz" wrap="none" lIns="91440" tIns="45720" rIns="91440" bIns="45720" rtlCol="0">
            <a:normAutofit fontScale="25000" lnSpcReduction="20000"/>
          </a:bodyPr>
          <a:lstStyle/>
          <a:p>
            <a:endParaRPr lang="en-US" sz="1800" dirty="0"/>
          </a:p>
        </p:txBody>
      </p:sp>
      <p:grpSp>
        <p:nvGrpSpPr>
          <p:cNvPr id="4" name="Group 3">
            <a:extLst>
              <a:ext uri="{FF2B5EF4-FFF2-40B4-BE49-F238E27FC236}">
                <a16:creationId xmlns:a16="http://schemas.microsoft.com/office/drawing/2014/main" id="{C6DF3C91-29BE-1D4A-9D5F-C581DF9AAAF1}"/>
              </a:ext>
            </a:extLst>
          </p:cNvPr>
          <p:cNvGrpSpPr/>
          <p:nvPr/>
        </p:nvGrpSpPr>
        <p:grpSpPr>
          <a:xfrm>
            <a:off x="2998816" y="1458917"/>
            <a:ext cx="10864820" cy="819923"/>
            <a:chOff x="1327178" y="1501779"/>
            <a:chExt cx="10864820" cy="819923"/>
          </a:xfrm>
        </p:grpSpPr>
        <p:sp>
          <p:nvSpPr>
            <p:cNvPr id="28" name="Content Placeholder 12">
              <a:extLst>
                <a:ext uri="{FF2B5EF4-FFF2-40B4-BE49-F238E27FC236}">
                  <a16:creationId xmlns:a16="http://schemas.microsoft.com/office/drawing/2014/main" id="{9500E687-7301-1445-9875-9CD07CBE84B5}"/>
                </a:ext>
              </a:extLst>
            </p:cNvPr>
            <p:cNvSpPr txBox="1">
              <a:spLocks/>
            </p:cNvSpPr>
            <p:nvPr/>
          </p:nvSpPr>
          <p:spPr>
            <a:xfrm>
              <a:off x="2315321" y="1751992"/>
              <a:ext cx="9876677" cy="439805"/>
            </a:xfrm>
            <a:prstGeom prst="rect">
              <a:avLst/>
            </a:prstGeom>
          </p:spPr>
          <p:txBody>
            <a:bodyPr vert="horz" lIns="91440" tIns="45720" rIns="91440" bIns="45720" rtlCol="0">
              <a:noAutofit/>
            </a:bodyPr>
            <a:lstStyle>
              <a:lvl1pPr marL="262877" indent="-262877" algn="l" defTabSz="685766" rtl="0" eaLnBrk="1" latinLnBrk="0" hangingPunct="1">
                <a:lnSpc>
                  <a:spcPct val="90000"/>
                </a:lnSpc>
                <a:spcBef>
                  <a:spcPts val="600"/>
                </a:spcBef>
                <a:spcAft>
                  <a:spcPts val="600"/>
                </a:spcAft>
                <a:buClr>
                  <a:srgbClr val="008FC5"/>
                </a:buClr>
                <a:buSzPct val="130000"/>
                <a:buFont typeface="Arial" charset="0"/>
                <a:buChar char="•"/>
                <a:defRPr sz="2400" b="0" i="0" kern="1200">
                  <a:solidFill>
                    <a:schemeClr val="tx1"/>
                  </a:solidFill>
                  <a:latin typeface="Arial Regular" charset="0"/>
                  <a:ea typeface="Arial Regular" charset="0"/>
                  <a:cs typeface="Arial Regular" charset="0"/>
                </a:defRPr>
              </a:lvl1pPr>
              <a:lvl2pPr marL="514326" indent="-262877" algn="l" defTabSz="685766" rtl="0" eaLnBrk="1" latinLnBrk="0" hangingPunct="1">
                <a:lnSpc>
                  <a:spcPct val="90000"/>
                </a:lnSpc>
                <a:spcBef>
                  <a:spcPts val="600"/>
                </a:spcBef>
                <a:spcAft>
                  <a:spcPts val="600"/>
                </a:spcAft>
                <a:buClr>
                  <a:srgbClr val="008FC5"/>
                </a:buClr>
                <a:buSzPct val="130000"/>
                <a:buFont typeface="Arial" charset="0"/>
                <a:buChar char="•"/>
                <a:defRPr sz="2000" b="0" i="0" kern="1200">
                  <a:solidFill>
                    <a:schemeClr val="tx1"/>
                  </a:solidFill>
                  <a:latin typeface="Arial Regular" charset="0"/>
                  <a:ea typeface="Arial Regular" charset="0"/>
                  <a:cs typeface="Arial Regular" charset="0"/>
                </a:defRPr>
              </a:lvl2pPr>
              <a:lvl3pPr marL="857208" indent="-171442" algn="l" defTabSz="685766" rtl="0" eaLnBrk="1" latinLnBrk="0" hangingPunct="1">
                <a:lnSpc>
                  <a:spcPct val="90000"/>
                </a:lnSpc>
                <a:spcBef>
                  <a:spcPts val="1351"/>
                </a:spcBef>
                <a:buClr>
                  <a:srgbClr val="008FC5"/>
                </a:buClr>
                <a:buSzPct val="130000"/>
                <a:buFont typeface="Arial" charset="0"/>
                <a:buChar char="•"/>
                <a:defRPr sz="1351" b="0" i="0" kern="1200">
                  <a:solidFill>
                    <a:schemeClr val="tx1"/>
                  </a:solidFill>
                  <a:latin typeface="+mn-lt"/>
                  <a:ea typeface="Helvetica Light" charset="0"/>
                  <a:cs typeface="Helvetica Light" charset="0"/>
                </a:defRPr>
              </a:lvl3pPr>
              <a:lvl4pPr marL="1200091" indent="-171442" algn="l" defTabSz="685766" rtl="0" eaLnBrk="1" latinLnBrk="0" hangingPunct="1">
                <a:lnSpc>
                  <a:spcPct val="90000"/>
                </a:lnSpc>
                <a:spcBef>
                  <a:spcPts val="1351"/>
                </a:spcBef>
                <a:buClr>
                  <a:srgbClr val="008FC5"/>
                </a:buClr>
                <a:buSzPct val="130000"/>
                <a:buFont typeface="Arial" charset="0"/>
                <a:buChar char="•"/>
                <a:defRPr sz="1351" b="0" i="0" kern="1200">
                  <a:solidFill>
                    <a:schemeClr val="tx1"/>
                  </a:solidFill>
                  <a:latin typeface="+mn-lt"/>
                  <a:ea typeface="Helvetica Light" charset="0"/>
                  <a:cs typeface="Helvetica Light" charset="0"/>
                </a:defRPr>
              </a:lvl4pPr>
              <a:lvl5pPr marL="1542973" indent="-171442" algn="l" defTabSz="685766" rtl="0" eaLnBrk="1" latinLnBrk="0" hangingPunct="1">
                <a:lnSpc>
                  <a:spcPct val="90000"/>
                </a:lnSpc>
                <a:spcBef>
                  <a:spcPts val="1351"/>
                </a:spcBef>
                <a:buClr>
                  <a:srgbClr val="008FC5"/>
                </a:buClr>
                <a:buSzPct val="130000"/>
                <a:buFont typeface="Arial" charset="0"/>
                <a:buChar char="•"/>
                <a:defRPr sz="1351" b="0" i="0" kern="1200">
                  <a:solidFill>
                    <a:schemeClr val="tx1"/>
                  </a:solidFill>
                  <a:latin typeface="+mn-lt"/>
                  <a:ea typeface="Helvetica Light" charset="0"/>
                  <a:cs typeface="Helvetica Light" charset="0"/>
                </a:defRPr>
              </a:lvl5pPr>
              <a:lvl6pPr marL="1885857"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06"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b="1" dirty="0">
                  <a:solidFill>
                    <a:schemeClr val="tx2"/>
                  </a:solidFill>
                  <a:latin typeface="Arial" panose="020B0604020202020204" pitchFamily="34" charset="0"/>
                  <a:cs typeface="Arial" panose="020B0604020202020204" pitchFamily="34" charset="0"/>
                </a:rPr>
                <a:t>FASTING BLOOD SUGAR</a:t>
              </a:r>
            </a:p>
          </p:txBody>
        </p:sp>
        <p:pic>
          <p:nvPicPr>
            <p:cNvPr id="26" name="Picture 25">
              <a:extLst>
                <a:ext uri="{FF2B5EF4-FFF2-40B4-BE49-F238E27FC236}">
                  <a16:creationId xmlns:a16="http://schemas.microsoft.com/office/drawing/2014/main" id="{29935DA4-C88D-6B4C-B398-47968D6D4A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27178" y="1501779"/>
              <a:ext cx="819923" cy="819923"/>
            </a:xfrm>
            <a:prstGeom prst="rect">
              <a:avLst/>
            </a:prstGeom>
          </p:spPr>
        </p:pic>
      </p:grpSp>
      <p:sp>
        <p:nvSpPr>
          <p:cNvPr id="23" name="Content Placeholder 12">
            <a:extLst>
              <a:ext uri="{FF2B5EF4-FFF2-40B4-BE49-F238E27FC236}">
                <a16:creationId xmlns:a16="http://schemas.microsoft.com/office/drawing/2014/main" id="{5AD1C1E0-A3FE-C84D-BF33-57A044F66D0D}"/>
              </a:ext>
            </a:extLst>
          </p:cNvPr>
          <p:cNvSpPr txBox="1">
            <a:spLocks/>
          </p:cNvSpPr>
          <p:nvPr/>
        </p:nvSpPr>
        <p:spPr>
          <a:xfrm>
            <a:off x="3135630" y="2851795"/>
            <a:ext cx="6501690" cy="439805"/>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Font typeface="System Font Regular"/>
              <a:buNone/>
            </a:pPr>
            <a:r>
              <a:rPr lang="en-US" sz="2000" b="1" dirty="0">
                <a:solidFill>
                  <a:schemeClr val="bg1"/>
                </a:solidFill>
              </a:rPr>
              <a:t>NORMAL</a:t>
            </a:r>
            <a:r>
              <a:rPr lang="en-US" sz="2000" b="1" dirty="0">
                <a:solidFill>
                  <a:schemeClr val="tx2"/>
                </a:solidFill>
              </a:rPr>
              <a:t> 			</a:t>
            </a:r>
            <a:r>
              <a:rPr lang="en-US" sz="1800" dirty="0">
                <a:solidFill>
                  <a:schemeClr val="accent1"/>
                </a:solidFill>
              </a:rPr>
              <a:t>Less than 100 mg/dl</a:t>
            </a:r>
          </a:p>
          <a:p>
            <a:pPr marL="0" indent="0">
              <a:lnSpc>
                <a:spcPct val="110000"/>
              </a:lnSpc>
              <a:buFont typeface="System Font Regular"/>
              <a:buNone/>
            </a:pPr>
            <a:endParaRPr lang="en-US" sz="1000" b="1" dirty="0">
              <a:solidFill>
                <a:schemeClr val="tx2"/>
              </a:solidFill>
            </a:endParaRPr>
          </a:p>
          <a:p>
            <a:pPr marL="0" indent="0">
              <a:lnSpc>
                <a:spcPct val="110000"/>
              </a:lnSpc>
              <a:buFont typeface="System Font Regular"/>
              <a:buNone/>
            </a:pPr>
            <a:endParaRPr lang="en-US" sz="1800" dirty="0">
              <a:solidFill>
                <a:schemeClr val="accent2"/>
              </a:solidFill>
            </a:endParaRPr>
          </a:p>
        </p:txBody>
      </p:sp>
      <p:sp>
        <p:nvSpPr>
          <p:cNvPr id="19" name="Content Placeholder 12">
            <a:extLst>
              <a:ext uri="{FF2B5EF4-FFF2-40B4-BE49-F238E27FC236}">
                <a16:creationId xmlns:a16="http://schemas.microsoft.com/office/drawing/2014/main" id="{41A16792-B7BC-8445-A81C-3310602FB4EE}"/>
              </a:ext>
            </a:extLst>
          </p:cNvPr>
          <p:cNvSpPr txBox="1">
            <a:spLocks/>
          </p:cNvSpPr>
          <p:nvPr/>
        </p:nvSpPr>
        <p:spPr>
          <a:xfrm>
            <a:off x="3135630" y="3713246"/>
            <a:ext cx="6501690" cy="439806"/>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Font typeface="System Font Regular"/>
              <a:buNone/>
            </a:pPr>
            <a:r>
              <a:rPr lang="en-US" sz="2000" b="1" dirty="0">
                <a:solidFill>
                  <a:schemeClr val="bg1"/>
                </a:solidFill>
              </a:rPr>
              <a:t>PREDIABETES</a:t>
            </a:r>
            <a:r>
              <a:rPr lang="en-US" sz="2000" b="1" dirty="0">
                <a:solidFill>
                  <a:schemeClr val="tx2"/>
                </a:solidFill>
              </a:rPr>
              <a:t>		</a:t>
            </a:r>
            <a:r>
              <a:rPr lang="en-US" sz="1800" dirty="0">
                <a:solidFill>
                  <a:schemeClr val="tx2"/>
                </a:solidFill>
              </a:rPr>
              <a:t>100-125 mg/dl</a:t>
            </a:r>
            <a:endParaRPr lang="en-US" sz="1800" dirty="0">
              <a:solidFill>
                <a:schemeClr val="accent2"/>
              </a:solidFill>
            </a:endParaRPr>
          </a:p>
        </p:txBody>
      </p:sp>
      <p:sp>
        <p:nvSpPr>
          <p:cNvPr id="20" name="Content Placeholder 12">
            <a:extLst>
              <a:ext uri="{FF2B5EF4-FFF2-40B4-BE49-F238E27FC236}">
                <a16:creationId xmlns:a16="http://schemas.microsoft.com/office/drawing/2014/main" id="{E4E27B35-7A85-BF43-A652-0AD5FF7421CE}"/>
              </a:ext>
            </a:extLst>
          </p:cNvPr>
          <p:cNvSpPr txBox="1">
            <a:spLocks/>
          </p:cNvSpPr>
          <p:nvPr/>
        </p:nvSpPr>
        <p:spPr>
          <a:xfrm>
            <a:off x="3135630" y="4496364"/>
            <a:ext cx="6501690" cy="439806"/>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Font typeface="System Font Regular"/>
              <a:buNone/>
            </a:pPr>
            <a:r>
              <a:rPr lang="en-US" sz="2000" b="1" dirty="0">
                <a:solidFill>
                  <a:schemeClr val="bg1"/>
                </a:solidFill>
              </a:rPr>
              <a:t>DIABETES</a:t>
            </a:r>
            <a:r>
              <a:rPr lang="en-US" sz="2000" b="1" dirty="0">
                <a:solidFill>
                  <a:schemeClr val="tx2"/>
                </a:solidFill>
              </a:rPr>
              <a:t>			</a:t>
            </a:r>
            <a:r>
              <a:rPr lang="en-US" sz="1800" dirty="0">
                <a:solidFill>
                  <a:schemeClr val="accent2"/>
                </a:solidFill>
              </a:rPr>
              <a:t>126 mg/dl or higher</a:t>
            </a:r>
          </a:p>
        </p:txBody>
      </p:sp>
      <p:sp>
        <p:nvSpPr>
          <p:cNvPr id="8" name="Slide Number Placeholder 7">
            <a:extLst>
              <a:ext uri="{FF2B5EF4-FFF2-40B4-BE49-F238E27FC236}">
                <a16:creationId xmlns:a16="http://schemas.microsoft.com/office/drawing/2014/main" id="{A580592D-1C34-2344-AF96-14B4AA1DE277}"/>
              </a:ext>
            </a:extLst>
          </p:cNvPr>
          <p:cNvSpPr>
            <a:spLocks noGrp="1"/>
          </p:cNvSpPr>
          <p:nvPr>
            <p:ph type="sldNum" sz="quarter" idx="10"/>
          </p:nvPr>
        </p:nvSpPr>
        <p:spPr/>
        <p:txBody>
          <a:bodyPr/>
          <a:lstStyle/>
          <a:p>
            <a:fld id="{F5984A2A-D4CD-8444-829C-1852D1C0662C}" type="slidenum">
              <a:rPr lang="en-US" smtClean="0"/>
              <a:t>38</a:t>
            </a:fld>
            <a:endParaRPr lang="en-US"/>
          </a:p>
        </p:txBody>
      </p:sp>
    </p:spTree>
    <p:extLst>
      <p:ext uri="{BB962C8B-B14F-4D97-AF65-F5344CB8AC3E}">
        <p14:creationId xmlns:p14="http://schemas.microsoft.com/office/powerpoint/2010/main" val="352793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0"/>
                            </p:stCondLst>
                            <p:childTnLst>
                              <p:par>
                                <p:cTn id="14" presetID="22" presetClass="entr" presetSubtype="8"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p:stCondLst>
                              <p:cond delay="0"/>
                            </p:stCondLst>
                            <p:childTnLst>
                              <p:par>
                                <p:cTn id="22" presetID="22" presetClass="entr" presetSubtype="8"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par>
                          <p:cTn id="29" fill="hold">
                            <p:stCondLst>
                              <p:cond delay="0"/>
                            </p:stCondLst>
                            <p:childTnLst>
                              <p:par>
                                <p:cTn id="30" presetID="22" presetClass="entr" presetSubtype="8"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9"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5834C05-A6B6-E04A-ABF9-5EB7943F4DC0}"/>
              </a:ext>
            </a:extLst>
          </p:cNvPr>
          <p:cNvGrpSpPr/>
          <p:nvPr/>
        </p:nvGrpSpPr>
        <p:grpSpPr>
          <a:xfrm>
            <a:off x="2939488" y="4438371"/>
            <a:ext cx="6697832" cy="554768"/>
            <a:chOff x="2939488" y="4438371"/>
            <a:chExt cx="6697832" cy="554768"/>
          </a:xfrm>
        </p:grpSpPr>
        <p:sp>
          <p:nvSpPr>
            <p:cNvPr id="25" name="Rectangle 24">
              <a:extLst>
                <a:ext uri="{FF2B5EF4-FFF2-40B4-BE49-F238E27FC236}">
                  <a16:creationId xmlns:a16="http://schemas.microsoft.com/office/drawing/2014/main" id="{4A168871-C8C5-4B4F-9185-524E4138A91F}"/>
                </a:ext>
              </a:extLst>
            </p:cNvPr>
            <p:cNvSpPr/>
            <p:nvPr/>
          </p:nvSpPr>
          <p:spPr>
            <a:xfrm>
              <a:off x="5349237" y="4438371"/>
              <a:ext cx="4288083" cy="547820"/>
            </a:xfrm>
            <a:prstGeom prst="rect">
              <a:avLst/>
            </a:prstGeom>
            <a:solidFill>
              <a:schemeClr val="accent2">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083501C-65D8-1A4F-A0EF-2552201560CA}"/>
                </a:ext>
              </a:extLst>
            </p:cNvPr>
            <p:cNvSpPr/>
            <p:nvPr/>
          </p:nvSpPr>
          <p:spPr>
            <a:xfrm>
              <a:off x="2939488" y="4445319"/>
              <a:ext cx="2409749" cy="5478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378800E3-CB04-F24C-9E1F-7D7926D8B662}"/>
              </a:ext>
            </a:extLst>
          </p:cNvPr>
          <p:cNvGrpSpPr/>
          <p:nvPr/>
        </p:nvGrpSpPr>
        <p:grpSpPr>
          <a:xfrm>
            <a:off x="2950918" y="3623445"/>
            <a:ext cx="6686402" cy="563880"/>
            <a:chOff x="2950918" y="3623445"/>
            <a:chExt cx="6686402" cy="563880"/>
          </a:xfrm>
        </p:grpSpPr>
        <p:sp>
          <p:nvSpPr>
            <p:cNvPr id="24" name="Rectangle 23">
              <a:extLst>
                <a:ext uri="{FF2B5EF4-FFF2-40B4-BE49-F238E27FC236}">
                  <a16:creationId xmlns:a16="http://schemas.microsoft.com/office/drawing/2014/main" id="{38D3C485-2A9F-1C4A-BEB1-2D53268822F9}"/>
                </a:ext>
              </a:extLst>
            </p:cNvPr>
            <p:cNvSpPr/>
            <p:nvPr/>
          </p:nvSpPr>
          <p:spPr>
            <a:xfrm>
              <a:off x="5295447" y="3623445"/>
              <a:ext cx="4341873" cy="547820"/>
            </a:xfrm>
            <a:prstGeom prst="rect">
              <a:avLst/>
            </a:prstGeom>
            <a:solidFill>
              <a:schemeClr val="tx2">
                <a:lumMod val="10000"/>
                <a:lumOff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8C6EC54-A15F-CC4A-AB4D-53B1F7672EFC}"/>
                </a:ext>
              </a:extLst>
            </p:cNvPr>
            <p:cNvSpPr/>
            <p:nvPr/>
          </p:nvSpPr>
          <p:spPr>
            <a:xfrm>
              <a:off x="2950918" y="3639505"/>
              <a:ext cx="2399835" cy="5478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548640" y="0"/>
            <a:ext cx="11026044" cy="1120775"/>
          </a:xfrm>
        </p:spPr>
        <p:txBody>
          <a:bodyPr/>
          <a:lstStyle/>
          <a:p>
            <a:r>
              <a:rPr lang="en-US" dirty="0"/>
              <a:t>KNOW YOUR LEVELS</a:t>
            </a: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4A924EF4-7736-EE48-A14F-4DC6E5ED4E52}"/>
              </a:ext>
            </a:extLst>
          </p:cNvPr>
          <p:cNvGrpSpPr/>
          <p:nvPr/>
        </p:nvGrpSpPr>
        <p:grpSpPr>
          <a:xfrm>
            <a:off x="2969968" y="2782646"/>
            <a:ext cx="6694600" cy="547820"/>
            <a:chOff x="2969968" y="2782646"/>
            <a:chExt cx="6694600" cy="547820"/>
          </a:xfrm>
        </p:grpSpPr>
        <p:sp>
          <p:nvSpPr>
            <p:cNvPr id="18" name="Rectangle 17">
              <a:extLst>
                <a:ext uri="{FF2B5EF4-FFF2-40B4-BE49-F238E27FC236}">
                  <a16:creationId xmlns:a16="http://schemas.microsoft.com/office/drawing/2014/main" id="{825740F1-4189-B441-951E-B5B990A6FBAB}"/>
                </a:ext>
              </a:extLst>
            </p:cNvPr>
            <p:cNvSpPr/>
            <p:nvPr/>
          </p:nvSpPr>
          <p:spPr>
            <a:xfrm>
              <a:off x="5322695" y="2782646"/>
              <a:ext cx="4341873" cy="547820"/>
            </a:xfrm>
            <a:prstGeom prst="rect">
              <a:avLst/>
            </a:prstGeom>
            <a:solidFill>
              <a:schemeClr val="accent1">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FBD0C8F-C1E9-734D-98B0-3270747A20F8}"/>
                </a:ext>
              </a:extLst>
            </p:cNvPr>
            <p:cNvSpPr/>
            <p:nvPr/>
          </p:nvSpPr>
          <p:spPr>
            <a:xfrm>
              <a:off x="2969968" y="2782646"/>
              <a:ext cx="2363485" cy="5478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8BA4EA8B-AEA8-0348-BE30-2BE0DE9F997D}"/>
              </a:ext>
            </a:extLst>
          </p:cNvPr>
          <p:cNvSpPr txBox="1"/>
          <p:nvPr/>
        </p:nvSpPr>
        <p:spPr>
          <a:xfrm>
            <a:off x="9506127" y="2293938"/>
            <a:ext cx="0" cy="0"/>
          </a:xfrm>
          <a:prstGeom prst="rect">
            <a:avLst/>
          </a:prstGeom>
        </p:spPr>
        <p:txBody>
          <a:bodyPr vert="horz" wrap="none" lIns="91440" tIns="45720" rIns="91440" bIns="45720" rtlCol="0">
            <a:normAutofit fontScale="25000" lnSpcReduction="20000"/>
          </a:bodyPr>
          <a:lstStyle/>
          <a:p>
            <a:endParaRPr lang="en-US" sz="1800" dirty="0"/>
          </a:p>
        </p:txBody>
      </p:sp>
      <p:sp>
        <p:nvSpPr>
          <p:cNvPr id="22" name="TextBox 21">
            <a:extLst>
              <a:ext uri="{FF2B5EF4-FFF2-40B4-BE49-F238E27FC236}">
                <a16:creationId xmlns:a16="http://schemas.microsoft.com/office/drawing/2014/main" id="{F3857A2C-73B6-8941-85C4-7D50B93A1622}"/>
              </a:ext>
            </a:extLst>
          </p:cNvPr>
          <p:cNvSpPr txBox="1"/>
          <p:nvPr/>
        </p:nvSpPr>
        <p:spPr>
          <a:xfrm>
            <a:off x="9466616" y="3417183"/>
            <a:ext cx="0" cy="0"/>
          </a:xfrm>
          <a:prstGeom prst="rect">
            <a:avLst/>
          </a:prstGeom>
        </p:spPr>
        <p:txBody>
          <a:bodyPr vert="horz" wrap="none" lIns="91440" tIns="45720" rIns="91440" bIns="45720" rtlCol="0">
            <a:normAutofit fontScale="25000" lnSpcReduction="20000"/>
          </a:bodyPr>
          <a:lstStyle/>
          <a:p>
            <a:endParaRPr lang="en-US" sz="1800" dirty="0"/>
          </a:p>
        </p:txBody>
      </p:sp>
      <p:sp>
        <p:nvSpPr>
          <p:cNvPr id="23" name="Content Placeholder 12">
            <a:extLst>
              <a:ext uri="{FF2B5EF4-FFF2-40B4-BE49-F238E27FC236}">
                <a16:creationId xmlns:a16="http://schemas.microsoft.com/office/drawing/2014/main" id="{5AD1C1E0-A3FE-C84D-BF33-57A044F66D0D}"/>
              </a:ext>
            </a:extLst>
          </p:cNvPr>
          <p:cNvSpPr txBox="1">
            <a:spLocks/>
          </p:cNvSpPr>
          <p:nvPr/>
        </p:nvSpPr>
        <p:spPr>
          <a:xfrm>
            <a:off x="3135630" y="2851795"/>
            <a:ext cx="6501690" cy="439805"/>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pPr>
            <a:r>
              <a:rPr lang="en-US" sz="2000" b="1" dirty="0">
                <a:solidFill>
                  <a:schemeClr val="bg1"/>
                </a:solidFill>
              </a:rPr>
              <a:t>NORMAL</a:t>
            </a:r>
            <a:r>
              <a:rPr lang="en-US" sz="2000" b="1" dirty="0">
                <a:solidFill>
                  <a:schemeClr val="tx2"/>
                </a:solidFill>
              </a:rPr>
              <a:t> 			</a:t>
            </a:r>
            <a:r>
              <a:rPr lang="en-US" sz="1800" dirty="0">
                <a:solidFill>
                  <a:schemeClr val="accent1"/>
                </a:solidFill>
              </a:rPr>
              <a:t>Less than 5.7%</a:t>
            </a:r>
          </a:p>
          <a:p>
            <a:pPr marL="0" indent="0">
              <a:lnSpc>
                <a:spcPct val="110000"/>
              </a:lnSpc>
              <a:buFont typeface="System Font Regular"/>
              <a:buNone/>
            </a:pPr>
            <a:endParaRPr lang="en-US" sz="1800" dirty="0">
              <a:solidFill>
                <a:schemeClr val="accent1"/>
              </a:solidFill>
            </a:endParaRPr>
          </a:p>
          <a:p>
            <a:pPr marL="0" indent="0">
              <a:lnSpc>
                <a:spcPct val="110000"/>
              </a:lnSpc>
              <a:buFont typeface="System Font Regular"/>
              <a:buNone/>
            </a:pPr>
            <a:endParaRPr lang="en-US" sz="1000" b="1" dirty="0">
              <a:solidFill>
                <a:schemeClr val="tx2"/>
              </a:solidFill>
            </a:endParaRPr>
          </a:p>
          <a:p>
            <a:pPr marL="0" indent="0">
              <a:lnSpc>
                <a:spcPct val="110000"/>
              </a:lnSpc>
              <a:buFont typeface="System Font Regular"/>
              <a:buNone/>
            </a:pPr>
            <a:endParaRPr lang="en-US" sz="1800" dirty="0">
              <a:solidFill>
                <a:schemeClr val="accent2"/>
              </a:solidFill>
            </a:endParaRPr>
          </a:p>
        </p:txBody>
      </p:sp>
      <p:sp>
        <p:nvSpPr>
          <p:cNvPr id="19" name="Content Placeholder 12">
            <a:extLst>
              <a:ext uri="{FF2B5EF4-FFF2-40B4-BE49-F238E27FC236}">
                <a16:creationId xmlns:a16="http://schemas.microsoft.com/office/drawing/2014/main" id="{41A16792-B7BC-8445-A81C-3310602FB4EE}"/>
              </a:ext>
            </a:extLst>
          </p:cNvPr>
          <p:cNvSpPr txBox="1">
            <a:spLocks/>
          </p:cNvSpPr>
          <p:nvPr/>
        </p:nvSpPr>
        <p:spPr>
          <a:xfrm>
            <a:off x="3135630" y="3713246"/>
            <a:ext cx="6501690" cy="439806"/>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pPr>
            <a:r>
              <a:rPr lang="en-US" sz="2000" b="1" dirty="0">
                <a:solidFill>
                  <a:schemeClr val="bg1"/>
                </a:solidFill>
              </a:rPr>
              <a:t>PREDIABETES</a:t>
            </a:r>
            <a:r>
              <a:rPr lang="en-US" sz="2000" b="1" dirty="0">
                <a:solidFill>
                  <a:schemeClr val="tx2"/>
                </a:solidFill>
              </a:rPr>
              <a:t>		</a:t>
            </a:r>
            <a:r>
              <a:rPr lang="en-US" sz="1800" dirty="0">
                <a:solidFill>
                  <a:schemeClr val="tx2"/>
                </a:solidFill>
              </a:rPr>
              <a:t> 5.7-6.4%</a:t>
            </a:r>
            <a:endParaRPr lang="en-US" sz="1800" dirty="0">
              <a:solidFill>
                <a:schemeClr val="accent2"/>
              </a:solidFill>
            </a:endParaRPr>
          </a:p>
        </p:txBody>
      </p:sp>
      <p:sp>
        <p:nvSpPr>
          <p:cNvPr id="20" name="Content Placeholder 12">
            <a:extLst>
              <a:ext uri="{FF2B5EF4-FFF2-40B4-BE49-F238E27FC236}">
                <a16:creationId xmlns:a16="http://schemas.microsoft.com/office/drawing/2014/main" id="{E4E27B35-7A85-BF43-A652-0AD5FF7421CE}"/>
              </a:ext>
            </a:extLst>
          </p:cNvPr>
          <p:cNvSpPr txBox="1">
            <a:spLocks/>
          </p:cNvSpPr>
          <p:nvPr/>
        </p:nvSpPr>
        <p:spPr>
          <a:xfrm>
            <a:off x="3135630" y="4496364"/>
            <a:ext cx="6501690" cy="439806"/>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pPr>
            <a:r>
              <a:rPr lang="en-US" sz="2000" b="1" dirty="0">
                <a:solidFill>
                  <a:schemeClr val="bg1"/>
                </a:solidFill>
              </a:rPr>
              <a:t>DIABETES</a:t>
            </a:r>
            <a:r>
              <a:rPr lang="en-US" sz="2000" b="1" dirty="0">
                <a:solidFill>
                  <a:schemeClr val="tx2"/>
                </a:solidFill>
              </a:rPr>
              <a:t>			</a:t>
            </a:r>
            <a:r>
              <a:rPr lang="en-US" sz="1800" dirty="0">
                <a:solidFill>
                  <a:schemeClr val="accent2"/>
                </a:solidFill>
              </a:rPr>
              <a:t> 6.5% or higher</a:t>
            </a:r>
          </a:p>
        </p:txBody>
      </p:sp>
      <p:grpSp>
        <p:nvGrpSpPr>
          <p:cNvPr id="21" name="Group 20">
            <a:extLst>
              <a:ext uri="{FF2B5EF4-FFF2-40B4-BE49-F238E27FC236}">
                <a16:creationId xmlns:a16="http://schemas.microsoft.com/office/drawing/2014/main" id="{D36CB1E2-3447-8947-AE5C-8EB1B416DF50}"/>
              </a:ext>
            </a:extLst>
          </p:cNvPr>
          <p:cNvGrpSpPr/>
          <p:nvPr/>
        </p:nvGrpSpPr>
        <p:grpSpPr>
          <a:xfrm>
            <a:off x="3005152" y="1470573"/>
            <a:ext cx="4553830" cy="819923"/>
            <a:chOff x="1309088" y="1514818"/>
            <a:chExt cx="4553830" cy="819923"/>
          </a:xfrm>
        </p:grpSpPr>
        <p:sp>
          <p:nvSpPr>
            <p:cNvPr id="27" name="Content Placeholder 12">
              <a:extLst>
                <a:ext uri="{FF2B5EF4-FFF2-40B4-BE49-F238E27FC236}">
                  <a16:creationId xmlns:a16="http://schemas.microsoft.com/office/drawing/2014/main" id="{1F04ECA7-E4CF-B341-8F15-4D5184DF58A3}"/>
                </a:ext>
              </a:extLst>
            </p:cNvPr>
            <p:cNvSpPr txBox="1">
              <a:spLocks/>
            </p:cNvSpPr>
            <p:nvPr/>
          </p:nvSpPr>
          <p:spPr>
            <a:xfrm>
              <a:off x="2315323" y="1741709"/>
              <a:ext cx="3547595" cy="439805"/>
            </a:xfrm>
            <a:prstGeom prst="rect">
              <a:avLst/>
            </a:prstGeom>
          </p:spPr>
          <p:txBody>
            <a:bodyPr vert="horz" lIns="91440" tIns="45720" rIns="91440" bIns="45720" rtlCol="0">
              <a:noAutofit/>
            </a:bodyPr>
            <a:lstStyle>
              <a:lvl1pPr marL="262877" indent="-262877" algn="l" defTabSz="685766" rtl="0" eaLnBrk="1" latinLnBrk="0" hangingPunct="1">
                <a:lnSpc>
                  <a:spcPct val="90000"/>
                </a:lnSpc>
                <a:spcBef>
                  <a:spcPts val="600"/>
                </a:spcBef>
                <a:spcAft>
                  <a:spcPts val="600"/>
                </a:spcAft>
                <a:buClr>
                  <a:srgbClr val="008FC5"/>
                </a:buClr>
                <a:buSzPct val="130000"/>
                <a:buFont typeface="Arial" charset="0"/>
                <a:buChar char="•"/>
                <a:defRPr sz="2400" b="0" i="0" kern="1200">
                  <a:solidFill>
                    <a:schemeClr val="tx1"/>
                  </a:solidFill>
                  <a:latin typeface="Arial Regular" charset="0"/>
                  <a:ea typeface="Arial Regular" charset="0"/>
                  <a:cs typeface="Arial Regular" charset="0"/>
                </a:defRPr>
              </a:lvl1pPr>
              <a:lvl2pPr marL="514326" indent="-262877" algn="l" defTabSz="685766" rtl="0" eaLnBrk="1" latinLnBrk="0" hangingPunct="1">
                <a:lnSpc>
                  <a:spcPct val="90000"/>
                </a:lnSpc>
                <a:spcBef>
                  <a:spcPts val="600"/>
                </a:spcBef>
                <a:spcAft>
                  <a:spcPts val="600"/>
                </a:spcAft>
                <a:buClr>
                  <a:srgbClr val="008FC5"/>
                </a:buClr>
                <a:buSzPct val="130000"/>
                <a:buFont typeface="Arial" charset="0"/>
                <a:buChar char="•"/>
                <a:defRPr sz="2000" b="0" i="0" kern="1200">
                  <a:solidFill>
                    <a:schemeClr val="tx1"/>
                  </a:solidFill>
                  <a:latin typeface="Arial Regular" charset="0"/>
                  <a:ea typeface="Arial Regular" charset="0"/>
                  <a:cs typeface="Arial Regular" charset="0"/>
                </a:defRPr>
              </a:lvl2pPr>
              <a:lvl3pPr marL="857208" indent="-171442" algn="l" defTabSz="685766" rtl="0" eaLnBrk="1" latinLnBrk="0" hangingPunct="1">
                <a:lnSpc>
                  <a:spcPct val="90000"/>
                </a:lnSpc>
                <a:spcBef>
                  <a:spcPts val="1351"/>
                </a:spcBef>
                <a:buClr>
                  <a:srgbClr val="008FC5"/>
                </a:buClr>
                <a:buSzPct val="130000"/>
                <a:buFont typeface="Arial" charset="0"/>
                <a:buChar char="•"/>
                <a:defRPr sz="1351" b="0" i="0" kern="1200">
                  <a:solidFill>
                    <a:schemeClr val="tx1"/>
                  </a:solidFill>
                  <a:latin typeface="+mn-lt"/>
                  <a:ea typeface="Helvetica Light" charset="0"/>
                  <a:cs typeface="Helvetica Light" charset="0"/>
                </a:defRPr>
              </a:lvl3pPr>
              <a:lvl4pPr marL="1200091" indent="-171442" algn="l" defTabSz="685766" rtl="0" eaLnBrk="1" latinLnBrk="0" hangingPunct="1">
                <a:lnSpc>
                  <a:spcPct val="90000"/>
                </a:lnSpc>
                <a:spcBef>
                  <a:spcPts val="1351"/>
                </a:spcBef>
                <a:buClr>
                  <a:srgbClr val="008FC5"/>
                </a:buClr>
                <a:buSzPct val="130000"/>
                <a:buFont typeface="Arial" charset="0"/>
                <a:buChar char="•"/>
                <a:defRPr sz="1351" b="0" i="0" kern="1200">
                  <a:solidFill>
                    <a:schemeClr val="tx1"/>
                  </a:solidFill>
                  <a:latin typeface="+mn-lt"/>
                  <a:ea typeface="Helvetica Light" charset="0"/>
                  <a:cs typeface="Helvetica Light" charset="0"/>
                </a:defRPr>
              </a:lvl4pPr>
              <a:lvl5pPr marL="1542973" indent="-171442" algn="l" defTabSz="685766" rtl="0" eaLnBrk="1" latinLnBrk="0" hangingPunct="1">
                <a:lnSpc>
                  <a:spcPct val="90000"/>
                </a:lnSpc>
                <a:spcBef>
                  <a:spcPts val="1351"/>
                </a:spcBef>
                <a:buClr>
                  <a:srgbClr val="008FC5"/>
                </a:buClr>
                <a:buSzPct val="130000"/>
                <a:buFont typeface="Arial" charset="0"/>
                <a:buChar char="•"/>
                <a:defRPr sz="1351" b="0" i="0" kern="1200">
                  <a:solidFill>
                    <a:schemeClr val="tx1"/>
                  </a:solidFill>
                  <a:latin typeface="+mn-lt"/>
                  <a:ea typeface="Helvetica Light" charset="0"/>
                  <a:cs typeface="Helvetica Light" charset="0"/>
                </a:defRPr>
              </a:lvl5pPr>
              <a:lvl6pPr marL="1885857"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06"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b="1" dirty="0">
                  <a:solidFill>
                    <a:schemeClr val="tx2"/>
                  </a:solidFill>
                  <a:latin typeface="Arial" panose="020B0604020202020204" pitchFamily="34" charset="0"/>
                  <a:cs typeface="Arial" panose="020B0604020202020204" pitchFamily="34" charset="0"/>
                </a:rPr>
                <a:t>HEMOGLOBIN A1C</a:t>
              </a:r>
            </a:p>
          </p:txBody>
        </p:sp>
        <p:pic>
          <p:nvPicPr>
            <p:cNvPr id="29" name="Graphic 28">
              <a:extLst>
                <a:ext uri="{FF2B5EF4-FFF2-40B4-BE49-F238E27FC236}">
                  <a16:creationId xmlns:a16="http://schemas.microsoft.com/office/drawing/2014/main" id="{7F9FD4FF-DC71-1C49-BF4C-686DB6EB9ED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309088" y="1514818"/>
              <a:ext cx="819923" cy="819923"/>
            </a:xfrm>
            <a:prstGeom prst="rect">
              <a:avLst/>
            </a:prstGeom>
          </p:spPr>
        </p:pic>
      </p:grpSp>
      <p:sp>
        <p:nvSpPr>
          <p:cNvPr id="4" name="Slide Number Placeholder 3">
            <a:extLst>
              <a:ext uri="{FF2B5EF4-FFF2-40B4-BE49-F238E27FC236}">
                <a16:creationId xmlns:a16="http://schemas.microsoft.com/office/drawing/2014/main" id="{20FB7193-98C6-BB43-A011-42B378C17749}"/>
              </a:ext>
            </a:extLst>
          </p:cNvPr>
          <p:cNvSpPr>
            <a:spLocks noGrp="1"/>
          </p:cNvSpPr>
          <p:nvPr>
            <p:ph type="sldNum" sz="quarter" idx="10"/>
          </p:nvPr>
        </p:nvSpPr>
        <p:spPr/>
        <p:txBody>
          <a:bodyPr/>
          <a:lstStyle/>
          <a:p>
            <a:fld id="{F5984A2A-D4CD-8444-829C-1852D1C0662C}" type="slidenum">
              <a:rPr lang="en-US" smtClean="0"/>
              <a:t>39</a:t>
            </a:fld>
            <a:endParaRPr lang="en-US"/>
          </a:p>
        </p:txBody>
      </p:sp>
    </p:spTree>
    <p:extLst>
      <p:ext uri="{BB962C8B-B14F-4D97-AF65-F5344CB8AC3E}">
        <p14:creationId xmlns:p14="http://schemas.microsoft.com/office/powerpoint/2010/main" val="99647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0"/>
                            </p:stCondLst>
                            <p:childTnLst>
                              <p:par>
                                <p:cTn id="14" presetID="22" presetClass="entr" presetSubtype="8"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p:stCondLst>
                              <p:cond delay="0"/>
                            </p:stCondLst>
                            <p:childTnLst>
                              <p:par>
                                <p:cTn id="22" presetID="22" presetClass="entr" presetSubtype="8"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par>
                          <p:cTn id="29" fill="hold">
                            <p:stCondLst>
                              <p:cond delay="0"/>
                            </p:stCondLst>
                            <p:childTnLst>
                              <p:par>
                                <p:cTn id="30" presetID="22" presetClass="entr" presetSubtype="8"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43" name="Content Placeholder 12">
            <a:extLst>
              <a:ext uri="{FF2B5EF4-FFF2-40B4-BE49-F238E27FC236}">
                <a16:creationId xmlns:a16="http://schemas.microsoft.com/office/drawing/2014/main" id="{E85B9874-3DFC-9E45-A4CF-CB04DA12DF05}"/>
              </a:ext>
            </a:extLst>
          </p:cNvPr>
          <p:cNvSpPr txBox="1">
            <a:spLocks/>
          </p:cNvSpPr>
          <p:nvPr/>
        </p:nvSpPr>
        <p:spPr>
          <a:xfrm>
            <a:off x="2104103" y="1"/>
            <a:ext cx="7983793" cy="5486399"/>
          </a:xfrm>
          <a:prstGeom prst="rect">
            <a:avLst/>
          </a:prstGeom>
        </p:spPr>
        <p:txBody>
          <a:bodyPr vert="horz" lIns="91440" tIns="45720" rIns="91440" bIns="45720" rtlCol="0" anchor="ctr">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SzPct val="80000"/>
              <a:buNone/>
            </a:pPr>
            <a:r>
              <a:rPr lang="en-US" sz="4800" b="1" dirty="0">
                <a:solidFill>
                  <a:schemeClr val="bg1"/>
                </a:solidFill>
              </a:rPr>
              <a:t>Do you know how many Americans have diabetes?</a:t>
            </a:r>
          </a:p>
        </p:txBody>
      </p:sp>
    </p:spTree>
    <p:extLst>
      <p:ext uri="{BB962C8B-B14F-4D97-AF65-F5344CB8AC3E}">
        <p14:creationId xmlns:p14="http://schemas.microsoft.com/office/powerpoint/2010/main" val="359712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wipe(left)">
                                      <p:cBhvr>
                                        <p:cTn id="7" dur="10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FD536-DB80-5544-A408-E16F3160A61B}"/>
              </a:ext>
            </a:extLst>
          </p:cNvPr>
          <p:cNvSpPr>
            <a:spLocks noGrp="1"/>
          </p:cNvSpPr>
          <p:nvPr>
            <p:ph type="title"/>
          </p:nvPr>
        </p:nvSpPr>
        <p:spPr>
          <a:xfrm>
            <a:off x="923544" y="1298448"/>
            <a:ext cx="5191628" cy="2427700"/>
          </a:xfrm>
        </p:spPr>
        <p:txBody>
          <a:bodyPr/>
          <a:lstStyle/>
          <a:p>
            <a:r>
              <a:rPr lang="en-US" dirty="0"/>
              <a:t>MANAGING DIABETES</a:t>
            </a:r>
          </a:p>
        </p:txBody>
      </p:sp>
    </p:spTree>
    <p:extLst>
      <p:ext uri="{BB962C8B-B14F-4D97-AF65-F5344CB8AC3E}">
        <p14:creationId xmlns:p14="http://schemas.microsoft.com/office/powerpoint/2010/main" val="239278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2398461-AA86-A245-A1A2-62EECCAF5138}"/>
              </a:ext>
            </a:extLst>
          </p:cNvPr>
          <p:cNvSpPr>
            <a:spLocks noGrp="1"/>
          </p:cNvSpPr>
          <p:nvPr>
            <p:ph type="title"/>
          </p:nvPr>
        </p:nvSpPr>
        <p:spPr>
          <a:xfrm>
            <a:off x="549275" y="0"/>
            <a:ext cx="11025188" cy="1120775"/>
          </a:xfrm>
        </p:spPr>
        <p:txBody>
          <a:bodyPr/>
          <a:lstStyle/>
          <a:p>
            <a:r>
              <a:rPr lang="en-US" dirty="0"/>
              <a:t>LIFESTYLE CHANGES</a:t>
            </a:r>
          </a:p>
        </p:txBody>
      </p:sp>
      <p:sp>
        <p:nvSpPr>
          <p:cNvPr id="13" name="Content Placeholder 12">
            <a:extLst>
              <a:ext uri="{FF2B5EF4-FFF2-40B4-BE49-F238E27FC236}">
                <a16:creationId xmlns:a16="http://schemas.microsoft.com/office/drawing/2014/main" id="{85B4850C-C1C0-0547-8C42-D63ADBF6D6BD}"/>
              </a:ext>
            </a:extLst>
          </p:cNvPr>
          <p:cNvSpPr>
            <a:spLocks noGrp="1"/>
          </p:cNvSpPr>
          <p:nvPr>
            <p:ph idx="4294967295"/>
          </p:nvPr>
        </p:nvSpPr>
        <p:spPr>
          <a:xfrm>
            <a:off x="549275" y="1512888"/>
            <a:ext cx="10450513" cy="3314700"/>
          </a:xfrm>
          <a:prstGeom prst="rect">
            <a:avLst/>
          </a:prstGeom>
        </p:spPr>
        <p:txBody>
          <a:bodyPr/>
          <a:lstStyle/>
          <a:p>
            <a:pPr lvl="0">
              <a:lnSpc>
                <a:spcPct val="110000"/>
              </a:lnSpc>
              <a:buClr>
                <a:srgbClr val="F0DD22"/>
              </a:buClr>
            </a:pPr>
            <a:r>
              <a:rPr lang="en-US" dirty="0">
                <a:solidFill>
                  <a:schemeClr val="tx2"/>
                </a:solidFill>
              </a:rPr>
              <a:t>Work with a registered dietitian to develop a healthy meal plan</a:t>
            </a:r>
          </a:p>
          <a:p>
            <a:pPr lvl="0">
              <a:lnSpc>
                <a:spcPct val="110000"/>
              </a:lnSpc>
              <a:buClr>
                <a:srgbClr val="F0DD22"/>
              </a:buClr>
            </a:pPr>
            <a:r>
              <a:rPr lang="en-US" dirty="0">
                <a:solidFill>
                  <a:schemeClr val="tx2"/>
                </a:solidFill>
              </a:rPr>
              <a:t>Exercise at least 30 minutes a day, 5 days a week</a:t>
            </a:r>
          </a:p>
          <a:p>
            <a:pPr lvl="0">
              <a:lnSpc>
                <a:spcPct val="110000"/>
              </a:lnSpc>
              <a:buClr>
                <a:srgbClr val="F0DD22"/>
              </a:buClr>
            </a:pPr>
            <a:r>
              <a:rPr lang="en-US" dirty="0">
                <a:solidFill>
                  <a:schemeClr val="tx2"/>
                </a:solidFill>
              </a:rPr>
              <a:t>Lose weight for a healthy BMI (18.5–24.9)</a:t>
            </a: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31E4BE0-A735-6149-82CA-8524B0DF8B86}"/>
              </a:ext>
            </a:extLst>
          </p:cNvPr>
          <p:cNvSpPr txBox="1"/>
          <p:nvPr/>
        </p:nvSpPr>
        <p:spPr>
          <a:xfrm>
            <a:off x="2947307" y="3812041"/>
            <a:ext cx="0" cy="0"/>
          </a:xfrm>
          <a:prstGeom prst="rect">
            <a:avLst/>
          </a:prstGeom>
        </p:spPr>
        <p:txBody>
          <a:bodyPr vert="horz" wrap="none" lIns="91440" tIns="45720" rIns="91440" bIns="45720" rtlCol="0">
            <a:normAutofit fontScale="25000" lnSpcReduction="20000"/>
          </a:bodyPr>
          <a:lstStyle/>
          <a:p>
            <a:endParaRPr lang="en-US" sz="1800" dirty="0"/>
          </a:p>
        </p:txBody>
      </p:sp>
      <p:grpSp>
        <p:nvGrpSpPr>
          <p:cNvPr id="6" name="Group 5">
            <a:extLst>
              <a:ext uri="{FF2B5EF4-FFF2-40B4-BE49-F238E27FC236}">
                <a16:creationId xmlns:a16="http://schemas.microsoft.com/office/drawing/2014/main" id="{450720B5-CDC0-1D4F-B03C-54122579A463}"/>
              </a:ext>
            </a:extLst>
          </p:cNvPr>
          <p:cNvGrpSpPr/>
          <p:nvPr/>
        </p:nvGrpSpPr>
        <p:grpSpPr>
          <a:xfrm>
            <a:off x="1304483" y="3690691"/>
            <a:ext cx="3172736" cy="935605"/>
            <a:chOff x="1361633" y="5648079"/>
            <a:chExt cx="3172736" cy="935605"/>
          </a:xfrm>
        </p:grpSpPr>
        <p:sp>
          <p:nvSpPr>
            <p:cNvPr id="12" name="Title 1">
              <a:extLst>
                <a:ext uri="{FF2B5EF4-FFF2-40B4-BE49-F238E27FC236}">
                  <a16:creationId xmlns:a16="http://schemas.microsoft.com/office/drawing/2014/main" id="{82785DCB-E680-304B-89B7-D25C268EB53D}"/>
                </a:ext>
              </a:extLst>
            </p:cNvPr>
            <p:cNvSpPr txBox="1">
              <a:spLocks/>
            </p:cNvSpPr>
            <p:nvPr/>
          </p:nvSpPr>
          <p:spPr>
            <a:xfrm>
              <a:off x="1361633" y="5648079"/>
              <a:ext cx="2823091" cy="935601"/>
            </a:xfrm>
            <a:prstGeom prst="rect">
              <a:avLst/>
            </a:prstGeom>
            <a:solidFill>
              <a:schemeClr val="accent2">
                <a:lumMod val="20000"/>
                <a:lumOff val="80000"/>
              </a:schemeClr>
            </a:solidFill>
          </p:spPr>
          <p:txBody>
            <a:bodyPr vert="horz" lIns="91440" tIns="45720" rIns="91440" bIns="45720" rtlCol="0" anchor="ctr">
              <a:noAutofit/>
            </a:bodyPr>
            <a:lstStyle>
              <a:lvl1pPr algn="l" defTabSz="685800" rtl="0" eaLnBrk="1" latinLnBrk="0" hangingPunct="1">
                <a:lnSpc>
                  <a:spcPct val="90000"/>
                </a:lnSpc>
                <a:spcBef>
                  <a:spcPct val="0"/>
                </a:spcBef>
                <a:buNone/>
                <a:defRPr sz="3400" b="1" i="0" kern="1200" spc="0" baseline="0">
                  <a:solidFill>
                    <a:srgbClr val="003359"/>
                  </a:solidFill>
                  <a:latin typeface="Arial Bold" charset="0"/>
                  <a:ea typeface="Arial Bold" charset="0"/>
                  <a:cs typeface="Arial Bold" charset="0"/>
                </a:defRPr>
              </a:lvl1pPr>
            </a:lstStyle>
            <a:p>
              <a:pPr algn="ctr"/>
              <a:r>
                <a:rPr lang="en-US" sz="2400" dirty="0"/>
                <a:t>POOR DIET</a:t>
              </a:r>
              <a:endParaRPr lang="en-US" sz="2400" b="0" dirty="0"/>
            </a:p>
          </p:txBody>
        </p:sp>
        <p:sp>
          <p:nvSpPr>
            <p:cNvPr id="3" name="Triangle 2">
              <a:extLst>
                <a:ext uri="{FF2B5EF4-FFF2-40B4-BE49-F238E27FC236}">
                  <a16:creationId xmlns:a16="http://schemas.microsoft.com/office/drawing/2014/main" id="{4AF712EE-84D7-0E48-871E-ACED5333E453}"/>
                </a:ext>
              </a:extLst>
            </p:cNvPr>
            <p:cNvSpPr/>
            <p:nvPr/>
          </p:nvSpPr>
          <p:spPr>
            <a:xfrm rot="5400000">
              <a:off x="3889453" y="5938768"/>
              <a:ext cx="935602" cy="354230"/>
            </a:xfrm>
            <a:prstGeom prst="triangle">
              <a:avLst>
                <a:gd name="adj" fmla="val 4885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6D14B851-74DD-904A-88BE-F5A0E8E44CFB}"/>
              </a:ext>
            </a:extLst>
          </p:cNvPr>
          <p:cNvGrpSpPr/>
          <p:nvPr/>
        </p:nvGrpSpPr>
        <p:grpSpPr>
          <a:xfrm>
            <a:off x="4493792" y="3690691"/>
            <a:ext cx="3163829" cy="935602"/>
            <a:chOff x="4550942" y="5648079"/>
            <a:chExt cx="3163829" cy="935602"/>
          </a:xfrm>
        </p:grpSpPr>
        <p:sp>
          <p:nvSpPr>
            <p:cNvPr id="21" name="Title 1">
              <a:extLst>
                <a:ext uri="{FF2B5EF4-FFF2-40B4-BE49-F238E27FC236}">
                  <a16:creationId xmlns:a16="http://schemas.microsoft.com/office/drawing/2014/main" id="{9ECBBF30-8E0A-5341-880A-109A0B149363}"/>
                </a:ext>
              </a:extLst>
            </p:cNvPr>
            <p:cNvSpPr txBox="1">
              <a:spLocks/>
            </p:cNvSpPr>
            <p:nvPr/>
          </p:nvSpPr>
          <p:spPr>
            <a:xfrm>
              <a:off x="4550942" y="5648079"/>
              <a:ext cx="2823091" cy="935601"/>
            </a:xfrm>
            <a:prstGeom prst="rect">
              <a:avLst/>
            </a:prstGeom>
            <a:solidFill>
              <a:schemeClr val="accent1">
                <a:lumMod val="75000"/>
              </a:schemeClr>
            </a:solidFill>
          </p:spPr>
          <p:txBody>
            <a:bodyPr vert="horz" lIns="91440" tIns="45720" rIns="91440" bIns="45720" rtlCol="0" anchor="ctr">
              <a:noAutofit/>
            </a:bodyPr>
            <a:lstStyle>
              <a:lvl1pPr algn="l" defTabSz="685800" rtl="0" eaLnBrk="1" latinLnBrk="0" hangingPunct="1">
                <a:lnSpc>
                  <a:spcPct val="90000"/>
                </a:lnSpc>
                <a:spcBef>
                  <a:spcPct val="0"/>
                </a:spcBef>
                <a:buNone/>
                <a:defRPr sz="3400" b="1" i="0" kern="1200" spc="0" baseline="0">
                  <a:solidFill>
                    <a:srgbClr val="003359"/>
                  </a:solidFill>
                  <a:latin typeface="Arial Bold" charset="0"/>
                  <a:ea typeface="Arial Bold" charset="0"/>
                  <a:cs typeface="Arial Bold" charset="0"/>
                </a:defRPr>
              </a:lvl1pPr>
            </a:lstStyle>
            <a:p>
              <a:pPr algn="ctr"/>
              <a:r>
                <a:rPr lang="en-US" sz="2400" dirty="0">
                  <a:solidFill>
                    <a:schemeClr val="bg1"/>
                  </a:solidFill>
                </a:rPr>
                <a:t>      NO EXERCISE</a:t>
              </a:r>
              <a:endParaRPr lang="en-US" sz="2400" b="0" dirty="0">
                <a:solidFill>
                  <a:schemeClr val="bg1"/>
                </a:solidFill>
              </a:endParaRPr>
            </a:p>
          </p:txBody>
        </p:sp>
        <p:sp>
          <p:nvSpPr>
            <p:cNvPr id="23" name="Triangle 22">
              <a:extLst>
                <a:ext uri="{FF2B5EF4-FFF2-40B4-BE49-F238E27FC236}">
                  <a16:creationId xmlns:a16="http://schemas.microsoft.com/office/drawing/2014/main" id="{78DE1601-4325-3740-9337-C1D837961E4F}"/>
                </a:ext>
              </a:extLst>
            </p:cNvPr>
            <p:cNvSpPr/>
            <p:nvPr/>
          </p:nvSpPr>
          <p:spPr>
            <a:xfrm rot="5400000">
              <a:off x="7069855" y="5938765"/>
              <a:ext cx="935602" cy="354230"/>
            </a:xfrm>
            <a:prstGeom prst="triangle">
              <a:avLst>
                <a:gd name="adj" fmla="val 4885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1DD40FD9-67EC-1B45-B51A-8913DB77E8F7}"/>
              </a:ext>
            </a:extLst>
          </p:cNvPr>
          <p:cNvGrpSpPr/>
          <p:nvPr/>
        </p:nvGrpSpPr>
        <p:grpSpPr>
          <a:xfrm>
            <a:off x="7648715" y="3690691"/>
            <a:ext cx="3177144" cy="935602"/>
            <a:chOff x="7705865" y="5648079"/>
            <a:chExt cx="3177144" cy="935602"/>
          </a:xfrm>
        </p:grpSpPr>
        <p:sp>
          <p:nvSpPr>
            <p:cNvPr id="22" name="Title 1">
              <a:extLst>
                <a:ext uri="{FF2B5EF4-FFF2-40B4-BE49-F238E27FC236}">
                  <a16:creationId xmlns:a16="http://schemas.microsoft.com/office/drawing/2014/main" id="{1BC75199-952B-3540-B3A2-ABA4A3864A26}"/>
                </a:ext>
              </a:extLst>
            </p:cNvPr>
            <p:cNvSpPr txBox="1">
              <a:spLocks/>
            </p:cNvSpPr>
            <p:nvPr/>
          </p:nvSpPr>
          <p:spPr>
            <a:xfrm>
              <a:off x="7705865" y="5648079"/>
              <a:ext cx="2823091" cy="935601"/>
            </a:xfrm>
            <a:prstGeom prst="rect">
              <a:avLst/>
            </a:prstGeom>
            <a:solidFill>
              <a:schemeClr val="accent2">
                <a:lumMod val="75000"/>
              </a:schemeClr>
            </a:solidFill>
          </p:spPr>
          <p:txBody>
            <a:bodyPr vert="horz" lIns="91440" tIns="45720" rIns="91440" bIns="45720" rtlCol="0" anchor="ctr">
              <a:noAutofit/>
            </a:bodyPr>
            <a:lstStyle>
              <a:lvl1pPr algn="l" defTabSz="685800" rtl="0" eaLnBrk="1" latinLnBrk="0" hangingPunct="1">
                <a:lnSpc>
                  <a:spcPct val="90000"/>
                </a:lnSpc>
                <a:spcBef>
                  <a:spcPct val="0"/>
                </a:spcBef>
                <a:buNone/>
                <a:defRPr sz="3400" b="1" i="0" kern="1200" spc="0" baseline="0">
                  <a:solidFill>
                    <a:srgbClr val="003359"/>
                  </a:solidFill>
                  <a:latin typeface="Arial Bold" charset="0"/>
                  <a:ea typeface="Arial Bold" charset="0"/>
                  <a:cs typeface="Arial Bold" charset="0"/>
                </a:defRPr>
              </a:lvl1pPr>
            </a:lstStyle>
            <a:p>
              <a:pPr algn="ctr"/>
              <a:r>
                <a:rPr lang="en-US" sz="2400" dirty="0">
                  <a:solidFill>
                    <a:schemeClr val="bg1"/>
                  </a:solidFill>
                </a:rPr>
                <a:t>  CAN LEAD TO DISEASE</a:t>
              </a:r>
              <a:endParaRPr lang="en-US" sz="2400" b="0" dirty="0">
                <a:solidFill>
                  <a:schemeClr val="bg1"/>
                </a:solidFill>
              </a:endParaRPr>
            </a:p>
          </p:txBody>
        </p:sp>
        <p:sp>
          <p:nvSpPr>
            <p:cNvPr id="24" name="Triangle 23">
              <a:extLst>
                <a:ext uri="{FF2B5EF4-FFF2-40B4-BE49-F238E27FC236}">
                  <a16:creationId xmlns:a16="http://schemas.microsoft.com/office/drawing/2014/main" id="{BD94AFFA-19E5-6A40-8EC1-B84A0B0D0A72}"/>
                </a:ext>
              </a:extLst>
            </p:cNvPr>
            <p:cNvSpPr/>
            <p:nvPr/>
          </p:nvSpPr>
          <p:spPr>
            <a:xfrm rot="5400000">
              <a:off x="10238093" y="5938765"/>
              <a:ext cx="935602" cy="354230"/>
            </a:xfrm>
            <a:prstGeom prst="triangle">
              <a:avLst>
                <a:gd name="adj" fmla="val 4885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riangle 24">
            <a:extLst>
              <a:ext uri="{FF2B5EF4-FFF2-40B4-BE49-F238E27FC236}">
                <a16:creationId xmlns:a16="http://schemas.microsoft.com/office/drawing/2014/main" id="{3FBFCC41-6334-7046-9D67-F70EAEE53B0F}"/>
              </a:ext>
            </a:extLst>
          </p:cNvPr>
          <p:cNvSpPr/>
          <p:nvPr/>
        </p:nvSpPr>
        <p:spPr>
          <a:xfrm rot="5400000">
            <a:off x="4194774" y="3981376"/>
            <a:ext cx="935602" cy="354230"/>
          </a:xfrm>
          <a:prstGeom prst="triangle">
            <a:avLst>
              <a:gd name="adj" fmla="val 488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25">
            <a:extLst>
              <a:ext uri="{FF2B5EF4-FFF2-40B4-BE49-F238E27FC236}">
                <a16:creationId xmlns:a16="http://schemas.microsoft.com/office/drawing/2014/main" id="{B32869D4-E6B4-6245-BDE7-F77C791851D8}"/>
              </a:ext>
            </a:extLst>
          </p:cNvPr>
          <p:cNvSpPr/>
          <p:nvPr/>
        </p:nvSpPr>
        <p:spPr>
          <a:xfrm rot="5400000">
            <a:off x="7350668" y="3981376"/>
            <a:ext cx="935602" cy="354230"/>
          </a:xfrm>
          <a:prstGeom prst="triangle">
            <a:avLst>
              <a:gd name="adj" fmla="val 488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A423F6DB-0BD2-9640-94C8-66BA933E1613}"/>
              </a:ext>
            </a:extLst>
          </p:cNvPr>
          <p:cNvSpPr>
            <a:spLocks noGrp="1"/>
          </p:cNvSpPr>
          <p:nvPr>
            <p:ph type="sldNum" sz="quarter" idx="10"/>
          </p:nvPr>
        </p:nvSpPr>
        <p:spPr/>
        <p:txBody>
          <a:bodyPr/>
          <a:lstStyle/>
          <a:p>
            <a:fld id="{F5984A2A-D4CD-8444-829C-1852D1C0662C}" type="slidenum">
              <a:rPr lang="en-US" smtClean="0"/>
              <a:t>41</a:t>
            </a:fld>
            <a:endParaRPr lang="en-US"/>
          </a:p>
        </p:txBody>
      </p:sp>
    </p:spTree>
    <p:extLst>
      <p:ext uri="{BB962C8B-B14F-4D97-AF65-F5344CB8AC3E}">
        <p14:creationId xmlns:p14="http://schemas.microsoft.com/office/powerpoint/2010/main" val="392554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1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10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10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0-#ppt_w/2"/>
                                          </p:val>
                                        </p:tav>
                                        <p:tav tm="100000">
                                          <p:val>
                                            <p:strVal val="#ppt_x"/>
                                          </p:val>
                                        </p:tav>
                                      </p:tavLst>
                                    </p:anim>
                                    <p:anim calcmode="lin" valueType="num">
                                      <p:cBhvr additive="base">
                                        <p:cTn id="35"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2398461-AA86-A245-A1A2-62EECCAF5138}"/>
              </a:ext>
            </a:extLst>
          </p:cNvPr>
          <p:cNvSpPr>
            <a:spLocks noGrp="1"/>
          </p:cNvSpPr>
          <p:nvPr>
            <p:ph type="title"/>
          </p:nvPr>
        </p:nvSpPr>
        <p:spPr>
          <a:xfrm>
            <a:off x="548640" y="0"/>
            <a:ext cx="11026044" cy="1120775"/>
          </a:xfrm>
        </p:spPr>
        <p:txBody>
          <a:bodyPr/>
          <a:lstStyle/>
          <a:p>
            <a:r>
              <a:rPr lang="en-US" dirty="0"/>
              <a:t>SELF CARE</a:t>
            </a:r>
          </a:p>
        </p:txBody>
      </p:sp>
      <p:sp>
        <p:nvSpPr>
          <p:cNvPr id="13" name="Content Placeholder 12">
            <a:extLst>
              <a:ext uri="{FF2B5EF4-FFF2-40B4-BE49-F238E27FC236}">
                <a16:creationId xmlns:a16="http://schemas.microsoft.com/office/drawing/2014/main" id="{85B4850C-C1C0-0547-8C42-D63ADBF6D6BD}"/>
              </a:ext>
            </a:extLst>
          </p:cNvPr>
          <p:cNvSpPr>
            <a:spLocks noGrp="1"/>
          </p:cNvSpPr>
          <p:nvPr>
            <p:ph idx="4294967295"/>
          </p:nvPr>
        </p:nvSpPr>
        <p:spPr>
          <a:xfrm>
            <a:off x="678426" y="1443038"/>
            <a:ext cx="10958513" cy="3777891"/>
          </a:xfrm>
          <a:prstGeom prst="rect">
            <a:avLst/>
          </a:prstGeom>
        </p:spPr>
        <p:txBody>
          <a:bodyPr/>
          <a:lstStyle/>
          <a:p>
            <a:pPr marL="0" lvl="0" indent="0">
              <a:lnSpc>
                <a:spcPct val="110000"/>
              </a:lnSpc>
              <a:spcBef>
                <a:spcPts val="0"/>
              </a:spcBef>
              <a:buClr>
                <a:schemeClr val="accent4"/>
              </a:buClr>
              <a:buNone/>
            </a:pPr>
            <a:r>
              <a:rPr lang="en-US" dirty="0">
                <a:solidFill>
                  <a:schemeClr val="tx2"/>
                </a:solidFill>
              </a:rPr>
              <a:t>Some simple tips to get started:</a:t>
            </a:r>
          </a:p>
          <a:p>
            <a:pPr lvl="0">
              <a:lnSpc>
                <a:spcPct val="110000"/>
              </a:lnSpc>
              <a:spcBef>
                <a:spcPts val="0"/>
              </a:spcBef>
              <a:buClr>
                <a:srgbClr val="F0DD22"/>
              </a:buClr>
            </a:pPr>
            <a:r>
              <a:rPr lang="en-US" dirty="0">
                <a:solidFill>
                  <a:schemeClr val="tx2"/>
                </a:solidFill>
              </a:rPr>
              <a:t>Eat a salad for lunch or dinner daily</a:t>
            </a:r>
          </a:p>
          <a:p>
            <a:pPr lvl="0">
              <a:lnSpc>
                <a:spcPct val="110000"/>
              </a:lnSpc>
              <a:spcBef>
                <a:spcPts val="0"/>
              </a:spcBef>
              <a:buClr>
                <a:srgbClr val="F0DD22"/>
              </a:buClr>
            </a:pPr>
            <a:r>
              <a:rPr lang="en-US" dirty="0">
                <a:solidFill>
                  <a:schemeClr val="tx2"/>
                </a:solidFill>
              </a:rPr>
              <a:t>Walk for 10 minutes, 3 times a day</a:t>
            </a:r>
          </a:p>
          <a:p>
            <a:pPr lvl="0">
              <a:lnSpc>
                <a:spcPct val="110000"/>
              </a:lnSpc>
              <a:spcBef>
                <a:spcPts val="0"/>
              </a:spcBef>
              <a:buClr>
                <a:srgbClr val="F0DD22"/>
              </a:buClr>
            </a:pPr>
            <a:r>
              <a:rPr lang="en-US" dirty="0">
                <a:solidFill>
                  <a:schemeClr val="tx2"/>
                </a:solidFill>
              </a:rPr>
              <a:t>Do 10 more minutes of exercise than you do now</a:t>
            </a:r>
          </a:p>
          <a:p>
            <a:pPr lvl="0">
              <a:lnSpc>
                <a:spcPct val="110000"/>
              </a:lnSpc>
              <a:spcBef>
                <a:spcPts val="0"/>
              </a:spcBef>
              <a:buClr>
                <a:srgbClr val="F0DD22"/>
              </a:buClr>
            </a:pPr>
            <a:r>
              <a:rPr lang="en-US" dirty="0">
                <a:solidFill>
                  <a:schemeClr val="tx2"/>
                </a:solidFill>
              </a:rPr>
              <a:t>Wean yourself off sugary drinks, including sugar and cream in your coffee</a:t>
            </a:r>
          </a:p>
          <a:p>
            <a:pPr lvl="0">
              <a:lnSpc>
                <a:spcPct val="110000"/>
              </a:lnSpc>
              <a:spcBef>
                <a:spcPts val="0"/>
              </a:spcBef>
              <a:buClr>
                <a:srgbClr val="F0DD22"/>
              </a:buClr>
            </a:pPr>
            <a:r>
              <a:rPr lang="en-US" dirty="0">
                <a:solidFill>
                  <a:schemeClr val="tx2"/>
                </a:solidFill>
              </a:rPr>
              <a:t>Get at least 8 hours of sleep a night</a:t>
            </a: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31E4BE0-A735-6149-82CA-8524B0DF8B86}"/>
              </a:ext>
            </a:extLst>
          </p:cNvPr>
          <p:cNvSpPr txBox="1"/>
          <p:nvPr/>
        </p:nvSpPr>
        <p:spPr>
          <a:xfrm>
            <a:off x="3004457" y="5769429"/>
            <a:ext cx="0" cy="0"/>
          </a:xfrm>
          <a:prstGeom prst="rect">
            <a:avLst/>
          </a:prstGeom>
        </p:spPr>
        <p:txBody>
          <a:bodyPr vert="horz" wrap="none" lIns="91440" tIns="45720" rIns="91440" bIns="45720" rtlCol="0">
            <a:normAutofit fontScale="25000" lnSpcReduction="20000"/>
          </a:bodyPr>
          <a:lstStyle/>
          <a:p>
            <a:endParaRPr lang="en-US" sz="1800" dirty="0"/>
          </a:p>
        </p:txBody>
      </p:sp>
      <p:sp>
        <p:nvSpPr>
          <p:cNvPr id="3" name="Slide Number Placeholder 2">
            <a:extLst>
              <a:ext uri="{FF2B5EF4-FFF2-40B4-BE49-F238E27FC236}">
                <a16:creationId xmlns:a16="http://schemas.microsoft.com/office/drawing/2014/main" id="{39CDF984-2E52-6D47-BE52-DA4EB7A9EB54}"/>
              </a:ext>
            </a:extLst>
          </p:cNvPr>
          <p:cNvSpPr>
            <a:spLocks noGrp="1"/>
          </p:cNvSpPr>
          <p:nvPr>
            <p:ph type="sldNum" sz="quarter" idx="10"/>
          </p:nvPr>
        </p:nvSpPr>
        <p:spPr/>
        <p:txBody>
          <a:bodyPr/>
          <a:lstStyle/>
          <a:p>
            <a:fld id="{F5984A2A-D4CD-8444-829C-1852D1C0662C}" type="slidenum">
              <a:rPr lang="en-US" smtClean="0"/>
              <a:t>42</a:t>
            </a:fld>
            <a:endParaRPr lang="en-US"/>
          </a:p>
        </p:txBody>
      </p:sp>
    </p:spTree>
    <p:extLst>
      <p:ext uri="{BB962C8B-B14F-4D97-AF65-F5344CB8AC3E}">
        <p14:creationId xmlns:p14="http://schemas.microsoft.com/office/powerpoint/2010/main" val="195060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1000"/>
                                        <p:tgtEl>
                                          <p:spTgt spid="13">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wipe(left)">
                                      <p:cBhvr>
                                        <p:cTn id="11" dur="1000"/>
                                        <p:tgtEl>
                                          <p:spTgt spid="1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wipe(left)">
                                      <p:cBhvr>
                                        <p:cTn id="16" dur="1000"/>
                                        <p:tgtEl>
                                          <p:spTgt spid="1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animEffect transition="in" filter="wipe(left)">
                                      <p:cBhvr>
                                        <p:cTn id="21" dur="1000"/>
                                        <p:tgtEl>
                                          <p:spTgt spid="1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xEl>
                                              <p:pRg st="4" end="4"/>
                                            </p:txEl>
                                          </p:spTgt>
                                        </p:tgtEl>
                                        <p:attrNameLst>
                                          <p:attrName>style.visibility</p:attrName>
                                        </p:attrNameLst>
                                      </p:cBhvr>
                                      <p:to>
                                        <p:strVal val="visible"/>
                                      </p:to>
                                    </p:set>
                                    <p:animEffect transition="in" filter="wipe(left)">
                                      <p:cBhvr>
                                        <p:cTn id="26" dur="1000"/>
                                        <p:tgtEl>
                                          <p:spTgt spid="1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xEl>
                                              <p:pRg st="5" end="5"/>
                                            </p:txEl>
                                          </p:spTgt>
                                        </p:tgtEl>
                                        <p:attrNameLst>
                                          <p:attrName>style.visibility</p:attrName>
                                        </p:attrNameLst>
                                      </p:cBhvr>
                                      <p:to>
                                        <p:strVal val="visible"/>
                                      </p:to>
                                    </p:set>
                                    <p:animEffect transition="in" filter="wipe(left)">
                                      <p:cBhvr>
                                        <p:cTn id="31" dur="10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548639" y="196770"/>
            <a:ext cx="6106803" cy="1120775"/>
          </a:xfrm>
        </p:spPr>
        <p:txBody>
          <a:bodyPr/>
          <a:lstStyle/>
          <a:p>
            <a:r>
              <a:rPr lang="en-US" dirty="0"/>
              <a:t>DAILY MONITORING</a:t>
            </a: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48" name="Content Placeholder 12">
            <a:extLst>
              <a:ext uri="{FF2B5EF4-FFF2-40B4-BE49-F238E27FC236}">
                <a16:creationId xmlns:a16="http://schemas.microsoft.com/office/drawing/2014/main" id="{B3D963E1-EAD6-124C-A395-983CE25C89BC}"/>
              </a:ext>
            </a:extLst>
          </p:cNvPr>
          <p:cNvSpPr txBox="1">
            <a:spLocks/>
          </p:cNvSpPr>
          <p:nvPr/>
        </p:nvSpPr>
        <p:spPr>
          <a:xfrm>
            <a:off x="700088" y="1769806"/>
            <a:ext cx="6172200" cy="3502902"/>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Font typeface="System Font Regular"/>
              <a:buNone/>
            </a:pPr>
            <a:r>
              <a:rPr lang="en-US" sz="2400" dirty="0">
                <a:solidFill>
                  <a:schemeClr val="tx2"/>
                </a:solidFill>
              </a:rPr>
              <a:t>If you have diabetes, monitor your blood sugar before meals, or as directed by your doctor. This is a good time to see if your insulin is keeping up with your food intake.</a:t>
            </a:r>
          </a:p>
          <a:p>
            <a:pPr marL="0" indent="0">
              <a:spcBef>
                <a:spcPts val="0"/>
              </a:spcBef>
              <a:spcAft>
                <a:spcPts val="1800"/>
              </a:spcAft>
              <a:buFont typeface="System Font Regular"/>
              <a:buNone/>
            </a:pPr>
            <a:r>
              <a:rPr lang="en-US" sz="2400" dirty="0"/>
              <a:t>Take prescribed oral medication, insulin or a combination as directed by your doctor.</a:t>
            </a:r>
          </a:p>
        </p:txBody>
      </p:sp>
      <p:pic>
        <p:nvPicPr>
          <p:cNvPr id="7" name="Picture 6">
            <a:extLst>
              <a:ext uri="{FF2B5EF4-FFF2-40B4-BE49-F238E27FC236}">
                <a16:creationId xmlns:a16="http://schemas.microsoft.com/office/drawing/2014/main" id="{5E9FB4CB-57C0-824F-98F9-355B23ECB510}"/>
              </a:ext>
            </a:extLst>
          </p:cNvPr>
          <p:cNvPicPr>
            <a:picLocks noChangeAspect="1"/>
          </p:cNvPicPr>
          <p:nvPr/>
        </p:nvPicPr>
        <p:blipFill rotWithShape="1">
          <a:blip r:embed="rId3"/>
          <a:srcRect t="12904" b="7096"/>
          <a:stretch/>
        </p:blipFill>
        <p:spPr>
          <a:xfrm>
            <a:off x="7620000" y="0"/>
            <a:ext cx="4572000" cy="5486400"/>
          </a:xfrm>
          <a:prstGeom prst="rect">
            <a:avLst/>
          </a:prstGeom>
        </p:spPr>
      </p:pic>
      <p:sp>
        <p:nvSpPr>
          <p:cNvPr id="3" name="Slide Number Placeholder 2">
            <a:extLst>
              <a:ext uri="{FF2B5EF4-FFF2-40B4-BE49-F238E27FC236}">
                <a16:creationId xmlns:a16="http://schemas.microsoft.com/office/drawing/2014/main" id="{CBC3D534-87B3-D146-946C-D0153007C1AD}"/>
              </a:ext>
            </a:extLst>
          </p:cNvPr>
          <p:cNvSpPr>
            <a:spLocks noGrp="1"/>
          </p:cNvSpPr>
          <p:nvPr>
            <p:ph type="sldNum" sz="quarter" idx="10"/>
          </p:nvPr>
        </p:nvSpPr>
        <p:spPr/>
        <p:txBody>
          <a:bodyPr/>
          <a:lstStyle/>
          <a:p>
            <a:fld id="{F5984A2A-D4CD-8444-829C-1852D1C0662C}" type="slidenum">
              <a:rPr lang="en-US" smtClean="0"/>
              <a:t>43</a:t>
            </a:fld>
            <a:endParaRPr lang="en-US"/>
          </a:p>
        </p:txBody>
      </p:sp>
    </p:spTree>
    <p:extLst>
      <p:ext uri="{BB962C8B-B14F-4D97-AF65-F5344CB8AC3E}">
        <p14:creationId xmlns:p14="http://schemas.microsoft.com/office/powerpoint/2010/main" val="105306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Effect transition="in" filter="wipe(left)">
                                      <p:cBhvr>
                                        <p:cTn id="7" dur="1000"/>
                                        <p:tgtEl>
                                          <p:spTgt spid="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
                                            <p:txEl>
                                              <p:pRg st="1" end="1"/>
                                            </p:txEl>
                                          </p:spTgt>
                                        </p:tgtEl>
                                        <p:attrNameLst>
                                          <p:attrName>style.visibility</p:attrName>
                                        </p:attrNameLst>
                                      </p:cBhvr>
                                      <p:to>
                                        <p:strVal val="visible"/>
                                      </p:to>
                                    </p:set>
                                    <p:animEffect transition="in" filter="wipe(left)">
                                      <p:cBhvr>
                                        <p:cTn id="12" dur="1000"/>
                                        <p:tgtEl>
                                          <p:spTgt spid="4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548640" y="0"/>
            <a:ext cx="11026044" cy="1120775"/>
          </a:xfrm>
        </p:spPr>
        <p:txBody>
          <a:bodyPr/>
          <a:lstStyle/>
          <a:p>
            <a:r>
              <a:rPr lang="en-US" dirty="0"/>
              <a:t>TESTS TO KEEP DIABETES UNDER CONTROL</a:t>
            </a: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1C8C407-6596-844D-A068-4671E1B63D27}"/>
              </a:ext>
            </a:extLst>
          </p:cNvPr>
          <p:cNvSpPr txBox="1"/>
          <p:nvPr/>
        </p:nvSpPr>
        <p:spPr>
          <a:xfrm>
            <a:off x="3585882" y="430306"/>
            <a:ext cx="0" cy="0"/>
          </a:xfrm>
          <a:prstGeom prst="rect">
            <a:avLst/>
          </a:prstGeom>
        </p:spPr>
        <p:txBody>
          <a:bodyPr vert="horz" wrap="none" lIns="91440" tIns="45720" rIns="91440" bIns="45720" rtlCol="0">
            <a:normAutofit fontScale="25000" lnSpcReduction="20000"/>
          </a:bodyPr>
          <a:lstStyle/>
          <a:p>
            <a:endParaRPr lang="en-US" sz="1800" dirty="0"/>
          </a:p>
        </p:txBody>
      </p:sp>
      <p:sp>
        <p:nvSpPr>
          <p:cNvPr id="25" name="Content Placeholder 12">
            <a:extLst>
              <a:ext uri="{FF2B5EF4-FFF2-40B4-BE49-F238E27FC236}">
                <a16:creationId xmlns:a16="http://schemas.microsoft.com/office/drawing/2014/main" id="{ACA987E8-6E86-F64C-ABF2-FF5E01C85910}"/>
              </a:ext>
            </a:extLst>
          </p:cNvPr>
          <p:cNvSpPr txBox="1">
            <a:spLocks/>
          </p:cNvSpPr>
          <p:nvPr/>
        </p:nvSpPr>
        <p:spPr>
          <a:xfrm>
            <a:off x="1157288" y="1715025"/>
            <a:ext cx="9772650" cy="532562"/>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System Font Regular"/>
              <a:buNone/>
            </a:pPr>
            <a:r>
              <a:rPr lang="en-US" sz="2000" dirty="0">
                <a:solidFill>
                  <a:schemeClr val="accent1"/>
                </a:solidFill>
                <a:latin typeface="Arial" panose="020B0604020202020204" pitchFamily="34" charset="0"/>
                <a:cs typeface="Arial" panose="020B0604020202020204" pitchFamily="34" charset="0"/>
              </a:rPr>
              <a:t>SCHEDULE THESE TESTS WITH YOUR DOCTOR</a:t>
            </a:r>
          </a:p>
        </p:txBody>
      </p:sp>
      <p:grpSp>
        <p:nvGrpSpPr>
          <p:cNvPr id="26" name="Group 25">
            <a:extLst>
              <a:ext uri="{FF2B5EF4-FFF2-40B4-BE49-F238E27FC236}">
                <a16:creationId xmlns:a16="http://schemas.microsoft.com/office/drawing/2014/main" id="{1C768968-30EB-0349-AE87-254AB4B45C6C}"/>
              </a:ext>
            </a:extLst>
          </p:cNvPr>
          <p:cNvGrpSpPr/>
          <p:nvPr/>
        </p:nvGrpSpPr>
        <p:grpSpPr>
          <a:xfrm>
            <a:off x="1172830" y="2438699"/>
            <a:ext cx="2680824" cy="2233314"/>
            <a:chOff x="1692798" y="1710188"/>
            <a:chExt cx="2680824" cy="2233314"/>
          </a:xfrm>
        </p:grpSpPr>
        <p:sp>
          <p:nvSpPr>
            <p:cNvPr id="27" name="Rectangle 26">
              <a:extLst>
                <a:ext uri="{FF2B5EF4-FFF2-40B4-BE49-F238E27FC236}">
                  <a16:creationId xmlns:a16="http://schemas.microsoft.com/office/drawing/2014/main" id="{6C6EFEA2-E0E9-5D4E-B1DB-42198DE18449}"/>
                </a:ext>
              </a:extLst>
            </p:cNvPr>
            <p:cNvSpPr/>
            <p:nvPr/>
          </p:nvSpPr>
          <p:spPr>
            <a:xfrm>
              <a:off x="1692798" y="2174927"/>
              <a:ext cx="2680824" cy="1768575"/>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tIns="640080" rtlCol="0" anchor="t"/>
            <a:lstStyle/>
            <a:p>
              <a:pPr lvl="0" algn="ctr"/>
              <a:r>
                <a:rPr lang="en-US" sz="2400" b="1" dirty="0">
                  <a:solidFill>
                    <a:srgbClr val="000000"/>
                  </a:solidFill>
                  <a:latin typeface="Arial" panose="020B0604020202020204" pitchFamily="34" charset="0"/>
                  <a:cs typeface="Arial" panose="020B0604020202020204" pitchFamily="34" charset="0"/>
                </a:rPr>
                <a:t>A1c test </a:t>
              </a:r>
            </a:p>
            <a:p>
              <a:pPr lvl="0" algn="ctr"/>
              <a:r>
                <a:rPr lang="en-US" sz="2400" b="1" dirty="0">
                  <a:solidFill>
                    <a:srgbClr val="000000"/>
                  </a:solidFill>
                  <a:latin typeface="Arial" panose="020B0604020202020204" pitchFamily="34" charset="0"/>
                  <a:cs typeface="Arial" panose="020B0604020202020204" pitchFamily="34" charset="0"/>
                </a:rPr>
                <a:t>2-4 times a year</a:t>
              </a:r>
              <a:endParaRPr lang="en-US" sz="2400" b="1" dirty="0">
                <a:solidFill>
                  <a:srgbClr val="FF0000"/>
                </a:solidFill>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2A81E5BC-FDCC-BB42-B108-1015090529E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2569660" y="1710188"/>
              <a:ext cx="927100" cy="927100"/>
            </a:xfrm>
            <a:prstGeom prst="rect">
              <a:avLst/>
            </a:prstGeom>
          </p:spPr>
        </p:pic>
      </p:grpSp>
      <p:grpSp>
        <p:nvGrpSpPr>
          <p:cNvPr id="29" name="Group 28">
            <a:extLst>
              <a:ext uri="{FF2B5EF4-FFF2-40B4-BE49-F238E27FC236}">
                <a16:creationId xmlns:a16="http://schemas.microsoft.com/office/drawing/2014/main" id="{D1F13B2A-D14B-1A44-BEDE-3A9B16F931C8}"/>
              </a:ext>
            </a:extLst>
          </p:cNvPr>
          <p:cNvGrpSpPr/>
          <p:nvPr/>
        </p:nvGrpSpPr>
        <p:grpSpPr>
          <a:xfrm>
            <a:off x="4626875" y="2420165"/>
            <a:ext cx="2676985" cy="2251848"/>
            <a:chOff x="5381621" y="1704010"/>
            <a:chExt cx="2676985" cy="2251848"/>
          </a:xfrm>
        </p:grpSpPr>
        <p:sp>
          <p:nvSpPr>
            <p:cNvPr id="30" name="Rectangle 29">
              <a:extLst>
                <a:ext uri="{FF2B5EF4-FFF2-40B4-BE49-F238E27FC236}">
                  <a16:creationId xmlns:a16="http://schemas.microsoft.com/office/drawing/2014/main" id="{BF2B2BFA-AEAC-8041-9B42-0536B8FF03ED}"/>
                </a:ext>
              </a:extLst>
            </p:cNvPr>
            <p:cNvSpPr/>
            <p:nvPr/>
          </p:nvSpPr>
          <p:spPr>
            <a:xfrm>
              <a:off x="5381621" y="2174927"/>
              <a:ext cx="2676985" cy="1780931"/>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tIns="640080" rtlCol="0" anchor="t"/>
            <a:lstStyle/>
            <a:p>
              <a:pPr lvl="0" algn="ctr"/>
              <a:r>
                <a:rPr lang="en-US" sz="2400" b="1" dirty="0">
                  <a:solidFill>
                    <a:srgbClr val="000000"/>
                  </a:solidFill>
                  <a:latin typeface="Arial" panose="020B0604020202020204" pitchFamily="34" charset="0"/>
                  <a:cs typeface="Arial" panose="020B0604020202020204" pitchFamily="34" charset="0"/>
                </a:rPr>
                <a:t>Annual dilated </a:t>
              </a:r>
            </a:p>
            <a:p>
              <a:pPr lvl="0" algn="ctr"/>
              <a:r>
                <a:rPr lang="en-US" sz="2400" b="1" dirty="0">
                  <a:solidFill>
                    <a:srgbClr val="000000"/>
                  </a:solidFill>
                  <a:latin typeface="Arial" panose="020B0604020202020204" pitchFamily="34" charset="0"/>
                  <a:cs typeface="Arial" panose="020B0604020202020204" pitchFamily="34" charset="0"/>
                </a:rPr>
                <a:t>eye exam</a:t>
              </a:r>
            </a:p>
            <a:p>
              <a:pPr lvl="0" algn="ctr"/>
              <a:endParaRPr lang="en-US" sz="2400" b="1" dirty="0">
                <a:solidFill>
                  <a:srgbClr val="000000"/>
                </a:solidFill>
                <a:latin typeface="Arial" panose="020B0604020202020204" pitchFamily="34" charset="0"/>
                <a:cs typeface="Arial" panose="020B0604020202020204" pitchFamily="34" charset="0"/>
              </a:endParaRPr>
            </a:p>
          </p:txBody>
        </p:sp>
        <p:pic>
          <p:nvPicPr>
            <p:cNvPr id="33" name="Picture 32">
              <a:extLst>
                <a:ext uri="{FF2B5EF4-FFF2-40B4-BE49-F238E27FC236}">
                  <a16:creationId xmlns:a16="http://schemas.microsoft.com/office/drawing/2014/main" id="{D3A49F1E-94F0-A84B-B850-B891FB491FA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256563" y="1704010"/>
              <a:ext cx="927100" cy="927100"/>
            </a:xfrm>
            <a:prstGeom prst="rect">
              <a:avLst/>
            </a:prstGeom>
          </p:spPr>
        </p:pic>
      </p:grpSp>
      <p:grpSp>
        <p:nvGrpSpPr>
          <p:cNvPr id="34" name="Group 33">
            <a:extLst>
              <a:ext uri="{FF2B5EF4-FFF2-40B4-BE49-F238E27FC236}">
                <a16:creationId xmlns:a16="http://schemas.microsoft.com/office/drawing/2014/main" id="{FA6805A6-28E4-EA45-9EA5-D60B974F7453}"/>
              </a:ext>
            </a:extLst>
          </p:cNvPr>
          <p:cNvGrpSpPr/>
          <p:nvPr/>
        </p:nvGrpSpPr>
        <p:grpSpPr>
          <a:xfrm>
            <a:off x="8077081" y="2420165"/>
            <a:ext cx="2868366" cy="2251848"/>
            <a:chOff x="9017179" y="1716367"/>
            <a:chExt cx="2868366" cy="2251848"/>
          </a:xfrm>
        </p:grpSpPr>
        <p:sp>
          <p:nvSpPr>
            <p:cNvPr id="35" name="Rectangle 34">
              <a:extLst>
                <a:ext uri="{FF2B5EF4-FFF2-40B4-BE49-F238E27FC236}">
                  <a16:creationId xmlns:a16="http://schemas.microsoft.com/office/drawing/2014/main" id="{1CDFCADE-5738-D348-BBA2-3DE6E4F123E0}"/>
                </a:ext>
              </a:extLst>
            </p:cNvPr>
            <p:cNvSpPr/>
            <p:nvPr/>
          </p:nvSpPr>
          <p:spPr>
            <a:xfrm>
              <a:off x="9017179" y="2179917"/>
              <a:ext cx="2868366" cy="1788298"/>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tIns="640080" rtlCol="0" anchor="t"/>
            <a:lstStyle/>
            <a:p>
              <a:pPr lvl="0" algn="ctr"/>
              <a:r>
                <a:rPr lang="en-US" sz="2400" b="1" dirty="0">
                  <a:solidFill>
                    <a:srgbClr val="000000"/>
                  </a:solidFill>
                  <a:latin typeface="Arial" panose="020B0604020202020204" pitchFamily="34" charset="0"/>
                  <a:cs typeface="Arial" panose="020B0604020202020204" pitchFamily="34" charset="0"/>
                </a:rPr>
                <a:t>Annual </a:t>
              </a:r>
            </a:p>
            <a:p>
              <a:pPr lvl="0" algn="ctr"/>
              <a:r>
                <a:rPr lang="en-US" sz="2400" b="1" dirty="0">
                  <a:solidFill>
                    <a:srgbClr val="000000"/>
                  </a:solidFill>
                  <a:latin typeface="Arial" panose="020B0604020202020204" pitchFamily="34" charset="0"/>
                  <a:cs typeface="Arial" panose="020B0604020202020204" pitchFamily="34" charset="0"/>
                </a:rPr>
                <a:t>foot exam</a:t>
              </a:r>
            </a:p>
          </p:txBody>
        </p:sp>
        <p:pic>
          <p:nvPicPr>
            <p:cNvPr id="36" name="Picture 35">
              <a:extLst>
                <a:ext uri="{FF2B5EF4-FFF2-40B4-BE49-F238E27FC236}">
                  <a16:creationId xmlns:a16="http://schemas.microsoft.com/office/drawing/2014/main" id="{B336475A-52F5-5341-9C5C-5F5DA75ABEE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987812" y="1716367"/>
              <a:ext cx="927100" cy="927100"/>
            </a:xfrm>
            <a:prstGeom prst="rect">
              <a:avLst/>
            </a:prstGeom>
          </p:spPr>
        </p:pic>
      </p:grpSp>
      <p:sp>
        <p:nvSpPr>
          <p:cNvPr id="4" name="Slide Number Placeholder 3">
            <a:extLst>
              <a:ext uri="{FF2B5EF4-FFF2-40B4-BE49-F238E27FC236}">
                <a16:creationId xmlns:a16="http://schemas.microsoft.com/office/drawing/2014/main" id="{3E2534AD-B5A2-2E4D-A01C-E045BD3A9B1F}"/>
              </a:ext>
            </a:extLst>
          </p:cNvPr>
          <p:cNvSpPr>
            <a:spLocks noGrp="1"/>
          </p:cNvSpPr>
          <p:nvPr>
            <p:ph type="sldNum" sz="quarter" idx="10"/>
          </p:nvPr>
        </p:nvSpPr>
        <p:spPr/>
        <p:txBody>
          <a:bodyPr/>
          <a:lstStyle/>
          <a:p>
            <a:fld id="{F5984A2A-D4CD-8444-829C-1852D1C0662C}" type="slidenum">
              <a:rPr lang="en-US" smtClean="0"/>
              <a:t>44</a:t>
            </a:fld>
            <a:endParaRPr lang="en-US"/>
          </a:p>
        </p:txBody>
      </p:sp>
    </p:spTree>
    <p:extLst>
      <p:ext uri="{BB962C8B-B14F-4D97-AF65-F5344CB8AC3E}">
        <p14:creationId xmlns:p14="http://schemas.microsoft.com/office/powerpoint/2010/main" val="123874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wipe(left)">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17" name="Content Placeholder 12">
            <a:extLst>
              <a:ext uri="{FF2B5EF4-FFF2-40B4-BE49-F238E27FC236}">
                <a16:creationId xmlns:a16="http://schemas.microsoft.com/office/drawing/2014/main" id="{856C5B29-833C-8744-A307-74DCE2593096}"/>
              </a:ext>
            </a:extLst>
          </p:cNvPr>
          <p:cNvSpPr txBox="1">
            <a:spLocks/>
          </p:cNvSpPr>
          <p:nvPr/>
        </p:nvSpPr>
        <p:spPr>
          <a:xfrm>
            <a:off x="1524001" y="2744263"/>
            <a:ext cx="9105900" cy="1965190"/>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SzPct val="80000"/>
              <a:buNone/>
            </a:pPr>
            <a:r>
              <a:rPr lang="en-US" sz="2400" dirty="0"/>
              <a:t>This simple blood test provides information about your average blood sugar levels over the past 3 months. </a:t>
            </a:r>
          </a:p>
          <a:p>
            <a:pPr marL="0" indent="0">
              <a:spcBef>
                <a:spcPts val="0"/>
              </a:spcBef>
              <a:spcAft>
                <a:spcPts val="1800"/>
              </a:spcAft>
              <a:buSzPct val="80000"/>
              <a:buNone/>
            </a:pPr>
            <a:r>
              <a:rPr lang="en-US" sz="2400" dirty="0"/>
              <a:t>You should get this test at least twice a year.</a:t>
            </a:r>
          </a:p>
        </p:txBody>
      </p:sp>
      <p:pic>
        <p:nvPicPr>
          <p:cNvPr id="7" name="Graphic 6">
            <a:extLst>
              <a:ext uri="{FF2B5EF4-FFF2-40B4-BE49-F238E27FC236}">
                <a16:creationId xmlns:a16="http://schemas.microsoft.com/office/drawing/2014/main" id="{95B27E46-5F2D-AB48-9E92-2EE2CBD12D8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6387" y="177592"/>
            <a:ext cx="2353236" cy="2353236"/>
          </a:xfrm>
          <a:prstGeom prst="rect">
            <a:avLst/>
          </a:prstGeom>
        </p:spPr>
      </p:pic>
      <p:sp>
        <p:nvSpPr>
          <p:cNvPr id="9" name="Content Placeholder 12">
            <a:extLst>
              <a:ext uri="{FF2B5EF4-FFF2-40B4-BE49-F238E27FC236}">
                <a16:creationId xmlns:a16="http://schemas.microsoft.com/office/drawing/2014/main" id="{03CBE0AB-196E-E740-9713-81E8543BFDE3}"/>
              </a:ext>
            </a:extLst>
          </p:cNvPr>
          <p:cNvSpPr txBox="1">
            <a:spLocks/>
          </p:cNvSpPr>
          <p:nvPr/>
        </p:nvSpPr>
        <p:spPr>
          <a:xfrm>
            <a:off x="2639770" y="941832"/>
            <a:ext cx="7916393" cy="530352"/>
          </a:xfrm>
          <a:prstGeom prst="rect">
            <a:avLst/>
          </a:prstGeom>
        </p:spPr>
        <p:txBody>
          <a:bodyPr vert="horz" lIns="91440" tIns="45720" rIns="91440" bIns="45720" rtlCol="0" anchor="ctr">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SzPct val="80000"/>
              <a:buNone/>
            </a:pPr>
            <a:r>
              <a:rPr lang="en-US" sz="3600" b="1" dirty="0" err="1"/>
              <a:t>A1c</a:t>
            </a:r>
            <a:r>
              <a:rPr lang="en-US" sz="3600" b="1" dirty="0"/>
              <a:t> test</a:t>
            </a:r>
            <a:endParaRPr lang="en-US" sz="2400" dirty="0"/>
          </a:p>
        </p:txBody>
      </p:sp>
      <p:sp>
        <p:nvSpPr>
          <p:cNvPr id="2" name="Slide Number Placeholder 1">
            <a:extLst>
              <a:ext uri="{FF2B5EF4-FFF2-40B4-BE49-F238E27FC236}">
                <a16:creationId xmlns:a16="http://schemas.microsoft.com/office/drawing/2014/main" id="{79AC34C0-FBAB-EC4F-9787-EEAD46ABD64A}"/>
              </a:ext>
            </a:extLst>
          </p:cNvPr>
          <p:cNvSpPr>
            <a:spLocks noGrp="1"/>
          </p:cNvSpPr>
          <p:nvPr>
            <p:ph type="sldNum" sz="quarter" idx="10"/>
          </p:nvPr>
        </p:nvSpPr>
        <p:spPr/>
        <p:txBody>
          <a:bodyPr/>
          <a:lstStyle/>
          <a:p>
            <a:fld id="{F5984A2A-D4CD-8444-829C-1852D1C0662C}" type="slidenum">
              <a:rPr lang="en-US" smtClean="0"/>
              <a:t>45</a:t>
            </a:fld>
            <a:endParaRPr lang="en-US"/>
          </a:p>
        </p:txBody>
      </p:sp>
    </p:spTree>
    <p:extLst>
      <p:ext uri="{BB962C8B-B14F-4D97-AF65-F5344CB8AC3E}">
        <p14:creationId xmlns:p14="http://schemas.microsoft.com/office/powerpoint/2010/main" val="400490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left)">
                                      <p:cBhvr>
                                        <p:cTn id="12" dur="10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wipe(left)">
                                      <p:cBhvr>
                                        <p:cTn id="17" dur="10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9"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17" name="Content Placeholder 12">
            <a:extLst>
              <a:ext uri="{FF2B5EF4-FFF2-40B4-BE49-F238E27FC236}">
                <a16:creationId xmlns:a16="http://schemas.microsoft.com/office/drawing/2014/main" id="{856C5B29-833C-8744-A307-74DCE2593096}"/>
              </a:ext>
            </a:extLst>
          </p:cNvPr>
          <p:cNvSpPr txBox="1">
            <a:spLocks/>
          </p:cNvSpPr>
          <p:nvPr/>
        </p:nvSpPr>
        <p:spPr>
          <a:xfrm>
            <a:off x="1524000" y="2382969"/>
            <a:ext cx="9105900" cy="2764222"/>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SzPct val="80000"/>
              <a:buNone/>
            </a:pPr>
            <a:r>
              <a:rPr lang="en-US" sz="2400" dirty="0"/>
              <a:t>Poorly managed diabetes can damage the blood vessels of your retina and lead to vision loss or blindness.</a:t>
            </a:r>
          </a:p>
        </p:txBody>
      </p:sp>
      <p:pic>
        <p:nvPicPr>
          <p:cNvPr id="10" name="Graphic 9">
            <a:extLst>
              <a:ext uri="{FF2B5EF4-FFF2-40B4-BE49-F238E27FC236}">
                <a16:creationId xmlns:a16="http://schemas.microsoft.com/office/drawing/2014/main" id="{4BC52EE0-6DFC-8145-AB1D-80CD4BBF760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330825" y="29733"/>
            <a:ext cx="2353236" cy="2353236"/>
          </a:xfrm>
          <a:prstGeom prst="rect">
            <a:avLst/>
          </a:prstGeom>
        </p:spPr>
      </p:pic>
      <p:sp>
        <p:nvSpPr>
          <p:cNvPr id="6" name="Content Placeholder 12">
            <a:extLst>
              <a:ext uri="{FF2B5EF4-FFF2-40B4-BE49-F238E27FC236}">
                <a16:creationId xmlns:a16="http://schemas.microsoft.com/office/drawing/2014/main" id="{9ECDB185-9C65-7A48-9131-EB6B0045CCF0}"/>
              </a:ext>
            </a:extLst>
          </p:cNvPr>
          <p:cNvSpPr txBox="1">
            <a:spLocks/>
          </p:cNvSpPr>
          <p:nvPr/>
        </p:nvSpPr>
        <p:spPr>
          <a:xfrm>
            <a:off x="3803373" y="941307"/>
            <a:ext cx="6826527" cy="530087"/>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SzPct val="80000"/>
              <a:buNone/>
            </a:pPr>
            <a:r>
              <a:rPr lang="en-US" sz="3600" b="1" dirty="0"/>
              <a:t>Annual dilated eye exam</a:t>
            </a:r>
            <a:endParaRPr lang="en-US" sz="2400" dirty="0"/>
          </a:p>
        </p:txBody>
      </p:sp>
      <p:sp>
        <p:nvSpPr>
          <p:cNvPr id="2" name="Slide Number Placeholder 1">
            <a:extLst>
              <a:ext uri="{FF2B5EF4-FFF2-40B4-BE49-F238E27FC236}">
                <a16:creationId xmlns:a16="http://schemas.microsoft.com/office/drawing/2014/main" id="{2C38B3F2-5ADB-244B-BEBB-86BA53FCDCE5}"/>
              </a:ext>
            </a:extLst>
          </p:cNvPr>
          <p:cNvSpPr>
            <a:spLocks noGrp="1"/>
          </p:cNvSpPr>
          <p:nvPr>
            <p:ph type="sldNum" sz="quarter" idx="10"/>
          </p:nvPr>
        </p:nvSpPr>
        <p:spPr/>
        <p:txBody>
          <a:bodyPr/>
          <a:lstStyle/>
          <a:p>
            <a:fld id="{F5984A2A-D4CD-8444-829C-1852D1C0662C}" type="slidenum">
              <a:rPr lang="en-US" smtClean="0"/>
              <a:t>46</a:t>
            </a:fld>
            <a:endParaRPr lang="en-US"/>
          </a:p>
        </p:txBody>
      </p:sp>
    </p:spTree>
    <p:extLst>
      <p:ext uri="{BB962C8B-B14F-4D97-AF65-F5344CB8AC3E}">
        <p14:creationId xmlns:p14="http://schemas.microsoft.com/office/powerpoint/2010/main" val="2995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left)">
                                      <p:cBhvr>
                                        <p:cTn id="12" dur="1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6"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17" name="Content Placeholder 12">
            <a:extLst>
              <a:ext uri="{FF2B5EF4-FFF2-40B4-BE49-F238E27FC236}">
                <a16:creationId xmlns:a16="http://schemas.microsoft.com/office/drawing/2014/main" id="{856C5B29-833C-8744-A307-74DCE2593096}"/>
              </a:ext>
            </a:extLst>
          </p:cNvPr>
          <p:cNvSpPr txBox="1">
            <a:spLocks/>
          </p:cNvSpPr>
          <p:nvPr/>
        </p:nvSpPr>
        <p:spPr>
          <a:xfrm>
            <a:off x="1523999" y="2427210"/>
            <a:ext cx="9105901" cy="1592462"/>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SzPct val="80000"/>
              <a:buNone/>
            </a:pPr>
            <a:r>
              <a:rPr lang="en-US" sz="2400" dirty="0"/>
              <a:t>Regular comprehensive foot exams can assess blood circulation and nerves in your feet and help prevent amputations.</a:t>
            </a:r>
          </a:p>
        </p:txBody>
      </p:sp>
      <p:sp>
        <p:nvSpPr>
          <p:cNvPr id="6" name="Content Placeholder 12">
            <a:extLst>
              <a:ext uri="{FF2B5EF4-FFF2-40B4-BE49-F238E27FC236}">
                <a16:creationId xmlns:a16="http://schemas.microsoft.com/office/drawing/2014/main" id="{D2F724FE-04A0-A644-84C6-9F8F0346BB14}"/>
              </a:ext>
            </a:extLst>
          </p:cNvPr>
          <p:cNvSpPr txBox="1">
            <a:spLocks/>
          </p:cNvSpPr>
          <p:nvPr/>
        </p:nvSpPr>
        <p:spPr>
          <a:xfrm>
            <a:off x="3470787" y="941832"/>
            <a:ext cx="7159114" cy="530352"/>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SzPct val="80000"/>
              <a:buNone/>
            </a:pPr>
            <a:r>
              <a:rPr lang="en-US" sz="3600" b="1" dirty="0"/>
              <a:t>Annual foot exam</a:t>
            </a:r>
            <a:endParaRPr lang="en-US" sz="2400" dirty="0"/>
          </a:p>
        </p:txBody>
      </p:sp>
      <p:pic>
        <p:nvPicPr>
          <p:cNvPr id="8" name="Graphic 7">
            <a:extLst>
              <a:ext uri="{FF2B5EF4-FFF2-40B4-BE49-F238E27FC236}">
                <a16:creationId xmlns:a16="http://schemas.microsoft.com/office/drawing/2014/main" id="{3E47EDF3-051E-3844-813D-8B7D7A6D1D0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139095" y="-39523"/>
            <a:ext cx="2544965" cy="2544965"/>
          </a:xfrm>
          <a:prstGeom prst="rect">
            <a:avLst/>
          </a:prstGeom>
        </p:spPr>
      </p:pic>
      <p:sp>
        <p:nvSpPr>
          <p:cNvPr id="2" name="Slide Number Placeholder 1">
            <a:extLst>
              <a:ext uri="{FF2B5EF4-FFF2-40B4-BE49-F238E27FC236}">
                <a16:creationId xmlns:a16="http://schemas.microsoft.com/office/drawing/2014/main" id="{96E5CACD-C5B4-5842-A1C0-EC6C57999CD7}"/>
              </a:ext>
            </a:extLst>
          </p:cNvPr>
          <p:cNvSpPr>
            <a:spLocks noGrp="1"/>
          </p:cNvSpPr>
          <p:nvPr>
            <p:ph type="sldNum" sz="quarter" idx="10"/>
          </p:nvPr>
        </p:nvSpPr>
        <p:spPr/>
        <p:txBody>
          <a:bodyPr/>
          <a:lstStyle/>
          <a:p>
            <a:fld id="{F5984A2A-D4CD-8444-829C-1852D1C0662C}" type="slidenum">
              <a:rPr lang="en-US" smtClean="0"/>
              <a:t>47</a:t>
            </a:fld>
            <a:endParaRPr lang="en-US"/>
          </a:p>
        </p:txBody>
      </p:sp>
    </p:spTree>
    <p:extLst>
      <p:ext uri="{BB962C8B-B14F-4D97-AF65-F5344CB8AC3E}">
        <p14:creationId xmlns:p14="http://schemas.microsoft.com/office/powerpoint/2010/main" val="108345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left)">
                                      <p:cBhvr>
                                        <p:cTn id="12" dur="1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6"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FD536-DB80-5544-A408-E16F3160A61B}"/>
              </a:ext>
            </a:extLst>
          </p:cNvPr>
          <p:cNvSpPr>
            <a:spLocks noGrp="1"/>
          </p:cNvSpPr>
          <p:nvPr>
            <p:ph type="title"/>
          </p:nvPr>
        </p:nvSpPr>
        <p:spPr>
          <a:xfrm>
            <a:off x="923544" y="1298448"/>
            <a:ext cx="6208776" cy="2427700"/>
          </a:xfrm>
        </p:spPr>
        <p:txBody>
          <a:bodyPr/>
          <a:lstStyle/>
          <a:p>
            <a:r>
              <a:rPr lang="en-US" dirty="0"/>
              <a:t>DIABETES PROGRAMS &amp; RESOURCES</a:t>
            </a:r>
          </a:p>
        </p:txBody>
      </p:sp>
    </p:spTree>
    <p:extLst>
      <p:ext uri="{BB962C8B-B14F-4D97-AF65-F5344CB8AC3E}">
        <p14:creationId xmlns:p14="http://schemas.microsoft.com/office/powerpoint/2010/main" val="18816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548640" y="0"/>
            <a:ext cx="11026044" cy="1120775"/>
          </a:xfrm>
        </p:spPr>
        <p:txBody>
          <a:bodyPr/>
          <a:lstStyle/>
          <a:p>
            <a:r>
              <a:rPr lang="en-US" dirty="0"/>
              <a:t>COVERAGE YOU CAN COUNT ON</a:t>
            </a: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BC69E4D5-4F41-8649-B025-382FE7A907CB}"/>
              </a:ext>
            </a:extLst>
          </p:cNvPr>
          <p:cNvGrpSpPr/>
          <p:nvPr/>
        </p:nvGrpSpPr>
        <p:grpSpPr>
          <a:xfrm>
            <a:off x="1901871" y="2630605"/>
            <a:ext cx="2402692" cy="2355592"/>
            <a:chOff x="2359071" y="2829622"/>
            <a:chExt cx="2402692" cy="2355592"/>
          </a:xfrm>
        </p:grpSpPr>
        <p:sp>
          <p:nvSpPr>
            <p:cNvPr id="25" name="Rectangle 24">
              <a:extLst>
                <a:ext uri="{FF2B5EF4-FFF2-40B4-BE49-F238E27FC236}">
                  <a16:creationId xmlns:a16="http://schemas.microsoft.com/office/drawing/2014/main" id="{0A22568F-1273-E147-8833-21821517F044}"/>
                </a:ext>
              </a:extLst>
            </p:cNvPr>
            <p:cNvSpPr/>
            <p:nvPr/>
          </p:nvSpPr>
          <p:spPr>
            <a:xfrm>
              <a:off x="2359071" y="3457068"/>
              <a:ext cx="2402692" cy="1728146"/>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BC4B018-5746-864D-BB37-A41F3BFFED01}"/>
                </a:ext>
              </a:extLst>
            </p:cNvPr>
            <p:cNvSpPr/>
            <p:nvPr/>
          </p:nvSpPr>
          <p:spPr>
            <a:xfrm>
              <a:off x="2667515" y="3977847"/>
              <a:ext cx="1893482" cy="707886"/>
            </a:xfrm>
            <a:prstGeom prst="rect">
              <a:avLst/>
            </a:prstGeom>
          </p:spPr>
          <p:txBody>
            <a:bodyPr wrap="square">
              <a:spAutoFit/>
            </a:bodyPr>
            <a:lstStyle/>
            <a:p>
              <a:pPr algn="ctr"/>
              <a:r>
                <a:rPr lang="en-US" sz="2000" b="1" dirty="0">
                  <a:latin typeface="Arial" panose="020B0604020202020204" pitchFamily="34" charset="0"/>
                  <a:cs typeface="Arial" panose="020B0604020202020204" pitchFamily="34" charset="0"/>
                </a:rPr>
                <a:t>Standard</a:t>
              </a:r>
            </a:p>
            <a:p>
              <a:pPr algn="ctr"/>
              <a:r>
                <a:rPr lang="en-US" sz="2000" b="1" dirty="0">
                  <a:latin typeface="Arial" panose="020B0604020202020204" pitchFamily="34" charset="0"/>
                  <a:cs typeface="Arial" panose="020B0604020202020204" pitchFamily="34" charset="0"/>
                </a:rPr>
                <a:t>Option</a:t>
              </a:r>
            </a:p>
          </p:txBody>
        </p:sp>
        <p:pic>
          <p:nvPicPr>
            <p:cNvPr id="29" name="Picture 28">
              <a:extLst>
                <a:ext uri="{FF2B5EF4-FFF2-40B4-BE49-F238E27FC236}">
                  <a16:creationId xmlns:a16="http://schemas.microsoft.com/office/drawing/2014/main" id="{20C6FA39-9C06-2046-8DB3-0990BEAABB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96867" y="2829622"/>
              <a:ext cx="927100" cy="927100"/>
            </a:xfrm>
            <a:prstGeom prst="rect">
              <a:avLst/>
            </a:prstGeom>
          </p:spPr>
        </p:pic>
      </p:grpSp>
      <p:grpSp>
        <p:nvGrpSpPr>
          <p:cNvPr id="4" name="Group 3">
            <a:extLst>
              <a:ext uri="{FF2B5EF4-FFF2-40B4-BE49-F238E27FC236}">
                <a16:creationId xmlns:a16="http://schemas.microsoft.com/office/drawing/2014/main" id="{948C9D0E-0FC7-3548-ADD0-3986EDF75BE4}"/>
              </a:ext>
            </a:extLst>
          </p:cNvPr>
          <p:cNvGrpSpPr/>
          <p:nvPr/>
        </p:nvGrpSpPr>
        <p:grpSpPr>
          <a:xfrm>
            <a:off x="4708708" y="2630605"/>
            <a:ext cx="2402692" cy="2355592"/>
            <a:chOff x="5165908" y="2829622"/>
            <a:chExt cx="2402692" cy="2355592"/>
          </a:xfrm>
        </p:grpSpPr>
        <p:sp>
          <p:nvSpPr>
            <p:cNvPr id="30" name="Rectangle 29">
              <a:extLst>
                <a:ext uri="{FF2B5EF4-FFF2-40B4-BE49-F238E27FC236}">
                  <a16:creationId xmlns:a16="http://schemas.microsoft.com/office/drawing/2014/main" id="{CB57C85B-6CD9-314D-9049-B91D50066ED0}"/>
                </a:ext>
              </a:extLst>
            </p:cNvPr>
            <p:cNvSpPr/>
            <p:nvPr/>
          </p:nvSpPr>
          <p:spPr>
            <a:xfrm>
              <a:off x="5165908" y="3457068"/>
              <a:ext cx="2402692" cy="1728146"/>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FFC033F-3ADD-B248-AF41-6DC25ED40F5F}"/>
                </a:ext>
              </a:extLst>
            </p:cNvPr>
            <p:cNvSpPr/>
            <p:nvPr/>
          </p:nvSpPr>
          <p:spPr>
            <a:xfrm>
              <a:off x="5474352" y="3977847"/>
              <a:ext cx="1893482" cy="707886"/>
            </a:xfrm>
            <a:prstGeom prst="rect">
              <a:avLst/>
            </a:prstGeom>
          </p:spPr>
          <p:txBody>
            <a:bodyPr wrap="square">
              <a:spAutoFit/>
            </a:bodyPr>
            <a:lstStyle/>
            <a:p>
              <a:pPr algn="ctr"/>
              <a:r>
                <a:rPr lang="en-US" sz="2000" b="1" dirty="0">
                  <a:latin typeface="Arial" panose="020B0604020202020204" pitchFamily="34" charset="0"/>
                  <a:cs typeface="Arial" panose="020B0604020202020204" pitchFamily="34" charset="0"/>
                </a:rPr>
                <a:t>Basic</a:t>
              </a:r>
            </a:p>
            <a:p>
              <a:pPr algn="ctr"/>
              <a:r>
                <a:rPr lang="en-US" sz="2000" b="1" dirty="0">
                  <a:latin typeface="Arial" panose="020B0604020202020204" pitchFamily="34" charset="0"/>
                  <a:cs typeface="Arial" panose="020B0604020202020204" pitchFamily="34" charset="0"/>
                </a:rPr>
                <a:t>Option</a:t>
              </a:r>
            </a:p>
          </p:txBody>
        </p:sp>
        <p:pic>
          <p:nvPicPr>
            <p:cNvPr id="35" name="Picture 34">
              <a:extLst>
                <a:ext uri="{FF2B5EF4-FFF2-40B4-BE49-F238E27FC236}">
                  <a16:creationId xmlns:a16="http://schemas.microsoft.com/office/drawing/2014/main" id="{C63AD4F2-2A1B-9846-8B38-E007253F4DC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03704" y="2829622"/>
              <a:ext cx="927100" cy="927100"/>
            </a:xfrm>
            <a:prstGeom prst="rect">
              <a:avLst/>
            </a:prstGeom>
          </p:spPr>
        </p:pic>
      </p:grpSp>
      <p:grpSp>
        <p:nvGrpSpPr>
          <p:cNvPr id="5" name="Group 4">
            <a:extLst>
              <a:ext uri="{FF2B5EF4-FFF2-40B4-BE49-F238E27FC236}">
                <a16:creationId xmlns:a16="http://schemas.microsoft.com/office/drawing/2014/main" id="{22643310-1772-0149-804F-009B2A5D6F2B}"/>
              </a:ext>
            </a:extLst>
          </p:cNvPr>
          <p:cNvGrpSpPr/>
          <p:nvPr/>
        </p:nvGrpSpPr>
        <p:grpSpPr>
          <a:xfrm>
            <a:off x="7515545" y="2630605"/>
            <a:ext cx="2402692" cy="2355592"/>
            <a:chOff x="7972745" y="2829622"/>
            <a:chExt cx="2402692" cy="2355592"/>
          </a:xfrm>
        </p:grpSpPr>
        <p:sp>
          <p:nvSpPr>
            <p:cNvPr id="36" name="Rectangle 35">
              <a:extLst>
                <a:ext uri="{FF2B5EF4-FFF2-40B4-BE49-F238E27FC236}">
                  <a16:creationId xmlns:a16="http://schemas.microsoft.com/office/drawing/2014/main" id="{453EBB09-933F-3340-83CA-077283716A10}"/>
                </a:ext>
              </a:extLst>
            </p:cNvPr>
            <p:cNvSpPr/>
            <p:nvPr/>
          </p:nvSpPr>
          <p:spPr>
            <a:xfrm>
              <a:off x="7972745" y="3457068"/>
              <a:ext cx="2402692" cy="1728146"/>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BC0479B-B71C-FD48-BB84-42F81EC1D8D7}"/>
                </a:ext>
              </a:extLst>
            </p:cNvPr>
            <p:cNvSpPr/>
            <p:nvPr/>
          </p:nvSpPr>
          <p:spPr>
            <a:xfrm>
              <a:off x="8281189" y="3977847"/>
              <a:ext cx="1893482" cy="707886"/>
            </a:xfrm>
            <a:prstGeom prst="rect">
              <a:avLst/>
            </a:prstGeom>
          </p:spPr>
          <p:txBody>
            <a:bodyPr wrap="square">
              <a:spAutoFit/>
            </a:bodyPr>
            <a:lstStyle/>
            <a:p>
              <a:pPr algn="ctr"/>
              <a:r>
                <a:rPr lang="en-US" sz="2000" b="1" dirty="0">
                  <a:latin typeface="Arial" panose="020B0604020202020204" pitchFamily="34" charset="0"/>
                  <a:cs typeface="Arial" panose="020B0604020202020204" pitchFamily="34" charset="0"/>
                </a:rPr>
                <a:t>FEP</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Blue Focus</a:t>
              </a:r>
            </a:p>
          </p:txBody>
        </p:sp>
        <p:pic>
          <p:nvPicPr>
            <p:cNvPr id="44" name="Picture 43">
              <a:extLst>
                <a:ext uri="{FF2B5EF4-FFF2-40B4-BE49-F238E27FC236}">
                  <a16:creationId xmlns:a16="http://schemas.microsoft.com/office/drawing/2014/main" id="{2CE5B500-188D-0941-8144-6646C125C7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10541" y="2829622"/>
              <a:ext cx="927100" cy="927100"/>
            </a:xfrm>
            <a:prstGeom prst="rect">
              <a:avLst/>
            </a:prstGeom>
          </p:spPr>
        </p:pic>
      </p:grpSp>
      <p:sp>
        <p:nvSpPr>
          <p:cNvPr id="22" name="Content Placeholder 12">
            <a:extLst>
              <a:ext uri="{FF2B5EF4-FFF2-40B4-BE49-F238E27FC236}">
                <a16:creationId xmlns:a16="http://schemas.microsoft.com/office/drawing/2014/main" id="{A4E7F95D-3386-8343-9696-6AAEA33F3E21}"/>
              </a:ext>
            </a:extLst>
          </p:cNvPr>
          <p:cNvSpPr txBox="1">
            <a:spLocks/>
          </p:cNvSpPr>
          <p:nvPr/>
        </p:nvSpPr>
        <p:spPr>
          <a:xfrm>
            <a:off x="1351723" y="1563757"/>
            <a:ext cx="9766852" cy="1147205"/>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System Font Regular"/>
              <a:buNone/>
            </a:pPr>
            <a:r>
              <a:rPr lang="en-US" sz="2400" b="1" dirty="0">
                <a:solidFill>
                  <a:schemeClr val="accent1"/>
                </a:solidFill>
                <a:latin typeface="Arial" panose="020B0604020202020204" pitchFamily="34" charset="0"/>
                <a:cs typeface="Arial" panose="020B0604020202020204" pitchFamily="34" charset="0"/>
              </a:rPr>
              <a:t>OUR THREE BENEFIT PLANS HAVE YOUR DIABETIC NEEDS COVERED WHEN YOU SEE PREFERRED PROVIDERS</a:t>
            </a:r>
            <a:endParaRPr lang="en-US" sz="2400" b="1" dirty="0">
              <a:solidFill>
                <a:schemeClr val="accent1"/>
              </a:solidFill>
            </a:endParaRPr>
          </a:p>
        </p:txBody>
      </p:sp>
      <p:sp>
        <p:nvSpPr>
          <p:cNvPr id="6" name="Slide Number Placeholder 5">
            <a:extLst>
              <a:ext uri="{FF2B5EF4-FFF2-40B4-BE49-F238E27FC236}">
                <a16:creationId xmlns:a16="http://schemas.microsoft.com/office/drawing/2014/main" id="{311DA8D1-DEA8-DD4C-BA2B-D2074E915A7C}"/>
              </a:ext>
            </a:extLst>
          </p:cNvPr>
          <p:cNvSpPr>
            <a:spLocks noGrp="1"/>
          </p:cNvSpPr>
          <p:nvPr>
            <p:ph type="sldNum" sz="quarter" idx="10"/>
          </p:nvPr>
        </p:nvSpPr>
        <p:spPr/>
        <p:txBody>
          <a:bodyPr/>
          <a:lstStyle/>
          <a:p>
            <a:fld id="{F5984A2A-D4CD-8444-829C-1852D1C0662C}" type="slidenum">
              <a:rPr lang="en-US" smtClean="0"/>
              <a:t>49</a:t>
            </a:fld>
            <a:endParaRPr lang="en-US"/>
          </a:p>
        </p:txBody>
      </p:sp>
    </p:spTree>
    <p:extLst>
      <p:ext uri="{BB962C8B-B14F-4D97-AF65-F5344CB8AC3E}">
        <p14:creationId xmlns:p14="http://schemas.microsoft.com/office/powerpoint/2010/main" val="334840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ipe(left)">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43" name="Content Placeholder 12">
            <a:extLst>
              <a:ext uri="{FF2B5EF4-FFF2-40B4-BE49-F238E27FC236}">
                <a16:creationId xmlns:a16="http://schemas.microsoft.com/office/drawing/2014/main" id="{E85B9874-3DFC-9E45-A4CF-CB04DA12DF05}"/>
              </a:ext>
            </a:extLst>
          </p:cNvPr>
          <p:cNvSpPr txBox="1">
            <a:spLocks/>
          </p:cNvSpPr>
          <p:nvPr/>
        </p:nvSpPr>
        <p:spPr>
          <a:xfrm>
            <a:off x="2019109" y="311499"/>
            <a:ext cx="8610791" cy="4286250"/>
          </a:xfrm>
          <a:prstGeom prst="rect">
            <a:avLst/>
          </a:prstGeom>
        </p:spPr>
        <p:txBody>
          <a:bodyPr vert="horz" lIns="91440" tIns="45720" rIns="91440" bIns="45720" rtlCol="0" anchor="ctr">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800"/>
              </a:spcAft>
              <a:buSzPct val="80000"/>
              <a:buNone/>
            </a:pPr>
            <a:r>
              <a:rPr lang="en-US" sz="4800" b="1" dirty="0">
                <a:solidFill>
                  <a:schemeClr val="tx2"/>
                </a:solidFill>
              </a:rPr>
              <a:t>How many Americans have diabetes?</a:t>
            </a:r>
          </a:p>
          <a:p>
            <a:pPr marL="0" indent="0">
              <a:spcBef>
                <a:spcPts val="0"/>
              </a:spcBef>
              <a:spcAft>
                <a:spcPts val="800"/>
              </a:spcAft>
              <a:buSzPct val="80000"/>
              <a:buNone/>
            </a:pPr>
            <a:r>
              <a:rPr lang="en-US" sz="4800" b="1" dirty="0">
                <a:solidFill>
                  <a:schemeClr val="tx2"/>
                </a:solidFill>
              </a:rPr>
              <a:t>A.) 16 million</a:t>
            </a:r>
          </a:p>
          <a:p>
            <a:pPr marL="0" indent="0">
              <a:spcBef>
                <a:spcPts val="0"/>
              </a:spcBef>
              <a:spcAft>
                <a:spcPts val="800"/>
              </a:spcAft>
              <a:buSzPct val="80000"/>
              <a:buNone/>
            </a:pPr>
            <a:r>
              <a:rPr lang="en-US" sz="4800" b="1" dirty="0">
                <a:solidFill>
                  <a:schemeClr val="tx2"/>
                </a:solidFill>
              </a:rPr>
              <a:t>B.) 34 million</a:t>
            </a:r>
          </a:p>
          <a:p>
            <a:pPr marL="0" indent="0">
              <a:spcBef>
                <a:spcPts val="0"/>
              </a:spcBef>
              <a:spcAft>
                <a:spcPts val="800"/>
              </a:spcAft>
              <a:buSzPct val="80000"/>
              <a:buNone/>
            </a:pPr>
            <a:r>
              <a:rPr lang="en-US" sz="4800" b="1" dirty="0">
                <a:solidFill>
                  <a:schemeClr val="tx2"/>
                </a:solidFill>
              </a:rPr>
              <a:t>C.) 52 million</a:t>
            </a:r>
            <a:endParaRPr lang="en-US" sz="3600" b="1" dirty="0">
              <a:solidFill>
                <a:schemeClr val="tx2"/>
              </a:solidFill>
            </a:endParaRPr>
          </a:p>
        </p:txBody>
      </p:sp>
      <p:sp>
        <p:nvSpPr>
          <p:cNvPr id="2" name="Slide Number Placeholder 1">
            <a:extLst>
              <a:ext uri="{FF2B5EF4-FFF2-40B4-BE49-F238E27FC236}">
                <a16:creationId xmlns:a16="http://schemas.microsoft.com/office/drawing/2014/main" id="{84B6E34E-9AAA-D04F-AB24-BD94AFB83C7A}"/>
              </a:ext>
            </a:extLst>
          </p:cNvPr>
          <p:cNvSpPr>
            <a:spLocks noGrp="1"/>
          </p:cNvSpPr>
          <p:nvPr>
            <p:ph type="sldNum" sz="quarter" idx="10"/>
          </p:nvPr>
        </p:nvSpPr>
        <p:spPr/>
        <p:txBody>
          <a:bodyPr/>
          <a:lstStyle/>
          <a:p>
            <a:fld id="{F5984A2A-D4CD-8444-829C-1852D1C0662C}" type="slidenum">
              <a:rPr lang="en-US" smtClean="0"/>
              <a:t>5</a:t>
            </a:fld>
            <a:endParaRPr lang="en-US"/>
          </a:p>
        </p:txBody>
      </p:sp>
    </p:spTree>
    <p:extLst>
      <p:ext uri="{BB962C8B-B14F-4D97-AF65-F5344CB8AC3E}">
        <p14:creationId xmlns:p14="http://schemas.microsoft.com/office/powerpoint/2010/main" val="285084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wipe(left)">
                                      <p:cBhvr>
                                        <p:cTn id="7" dur="1000"/>
                                        <p:tgtEl>
                                          <p:spTgt spid="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
                                            <p:txEl>
                                              <p:pRg st="1" end="1"/>
                                            </p:txEl>
                                          </p:spTgt>
                                        </p:tgtEl>
                                        <p:attrNameLst>
                                          <p:attrName>style.visibility</p:attrName>
                                        </p:attrNameLst>
                                      </p:cBhvr>
                                      <p:to>
                                        <p:strVal val="visible"/>
                                      </p:to>
                                    </p:set>
                                    <p:animEffect transition="in" filter="wipe(left)">
                                      <p:cBhvr>
                                        <p:cTn id="12" dur="1000"/>
                                        <p:tgtEl>
                                          <p:spTgt spid="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3">
                                            <p:txEl>
                                              <p:pRg st="2" end="2"/>
                                            </p:txEl>
                                          </p:spTgt>
                                        </p:tgtEl>
                                        <p:attrNameLst>
                                          <p:attrName>style.visibility</p:attrName>
                                        </p:attrNameLst>
                                      </p:cBhvr>
                                      <p:to>
                                        <p:strVal val="visible"/>
                                      </p:to>
                                    </p:set>
                                    <p:animEffect transition="in" filter="wipe(left)">
                                      <p:cBhvr>
                                        <p:cTn id="17" dur="1000"/>
                                        <p:tgtEl>
                                          <p:spTgt spid="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
                                            <p:txEl>
                                              <p:pRg st="3" end="3"/>
                                            </p:txEl>
                                          </p:spTgt>
                                        </p:tgtEl>
                                        <p:attrNameLst>
                                          <p:attrName>style.visibility</p:attrName>
                                        </p:attrNameLst>
                                      </p:cBhvr>
                                      <p:to>
                                        <p:strVal val="visible"/>
                                      </p:to>
                                    </p:set>
                                    <p:animEffect transition="in" filter="wipe(left)">
                                      <p:cBhvr>
                                        <p:cTn id="22" dur="1000"/>
                                        <p:tgtEl>
                                          <p:spTgt spid="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5C37E4-AA0E-E446-A8B4-DB7240110E4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45166" y="0"/>
            <a:ext cx="5146834" cy="5486400"/>
          </a:xfrm>
          <a:prstGeom prst="rect">
            <a:avLst/>
          </a:prstGeom>
        </p:spPr>
      </p:pic>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548639" y="196770"/>
            <a:ext cx="6106803" cy="1120775"/>
          </a:xfrm>
        </p:spPr>
        <p:txBody>
          <a:bodyPr/>
          <a:lstStyle/>
          <a:p>
            <a:r>
              <a:rPr lang="en-US" dirty="0"/>
              <a:t>DIABETES MANAGEMENT PROGRAM</a:t>
            </a: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21" name="Content Placeholder 12">
            <a:extLst>
              <a:ext uri="{FF2B5EF4-FFF2-40B4-BE49-F238E27FC236}">
                <a16:creationId xmlns:a16="http://schemas.microsoft.com/office/drawing/2014/main" id="{F80DD45B-01FB-824D-96A0-249B5C5E6CE0}"/>
              </a:ext>
            </a:extLst>
          </p:cNvPr>
          <p:cNvSpPr txBox="1">
            <a:spLocks/>
          </p:cNvSpPr>
          <p:nvPr/>
        </p:nvSpPr>
        <p:spPr>
          <a:xfrm>
            <a:off x="627063" y="1546048"/>
            <a:ext cx="5712073" cy="4596168"/>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pPr>
            <a:r>
              <a:rPr lang="en-US" sz="2400" dirty="0"/>
              <a:t>This comprehensive, </a:t>
            </a:r>
            <a:r>
              <a:rPr lang="en-US" sz="2400" b="1" dirty="0">
                <a:solidFill>
                  <a:schemeClr val="accent1"/>
                </a:solidFill>
              </a:rPr>
              <a:t>no-cost</a:t>
            </a:r>
            <a:r>
              <a:rPr lang="en-US" sz="2400" dirty="0"/>
              <a:t> diabetes program by Livongo</a:t>
            </a:r>
            <a:r>
              <a:rPr lang="en-US" sz="2400" baseline="30000" dirty="0"/>
              <a:t>®</a:t>
            </a:r>
            <a:r>
              <a:rPr lang="en-US" sz="2400" dirty="0"/>
              <a:t> provides:</a:t>
            </a:r>
          </a:p>
          <a:p>
            <a:pPr>
              <a:lnSpc>
                <a:spcPct val="110000"/>
              </a:lnSpc>
              <a:buClr>
                <a:srgbClr val="F0DD22"/>
              </a:buClr>
            </a:pPr>
            <a:r>
              <a:rPr lang="en-US" sz="2400" dirty="0"/>
              <a:t>An advanced blood glucose meter</a:t>
            </a:r>
          </a:p>
          <a:p>
            <a:pPr>
              <a:lnSpc>
                <a:spcPct val="110000"/>
              </a:lnSpc>
              <a:buClr>
                <a:srgbClr val="F0DD22"/>
              </a:buClr>
            </a:pPr>
            <a:r>
              <a:rPr lang="en-US" sz="2400" dirty="0"/>
              <a:t>Unlimited test strips and lancets</a:t>
            </a:r>
          </a:p>
          <a:p>
            <a:pPr>
              <a:lnSpc>
                <a:spcPct val="110000"/>
              </a:lnSpc>
              <a:buClr>
                <a:srgbClr val="F0DD22"/>
              </a:buClr>
            </a:pPr>
            <a:r>
              <a:rPr lang="en-US" sz="2400" dirty="0"/>
              <a:t>One-on-one coaching and support from a diabetes coach</a:t>
            </a:r>
          </a:p>
        </p:txBody>
      </p:sp>
      <p:grpSp>
        <p:nvGrpSpPr>
          <p:cNvPr id="12" name="Group 11">
            <a:extLst>
              <a:ext uri="{FF2B5EF4-FFF2-40B4-BE49-F238E27FC236}">
                <a16:creationId xmlns:a16="http://schemas.microsoft.com/office/drawing/2014/main" id="{779CBF8A-5DAC-E24A-B653-4006A90C5D73}"/>
              </a:ext>
            </a:extLst>
          </p:cNvPr>
          <p:cNvGrpSpPr/>
          <p:nvPr/>
        </p:nvGrpSpPr>
        <p:grpSpPr>
          <a:xfrm>
            <a:off x="737800" y="4719143"/>
            <a:ext cx="1312852" cy="581385"/>
            <a:chOff x="6952033" y="402659"/>
            <a:chExt cx="1312852" cy="581385"/>
          </a:xfrm>
        </p:grpSpPr>
        <p:sp>
          <p:nvSpPr>
            <p:cNvPr id="19" name="Oval 18">
              <a:extLst>
                <a:ext uri="{FF2B5EF4-FFF2-40B4-BE49-F238E27FC236}">
                  <a16:creationId xmlns:a16="http://schemas.microsoft.com/office/drawing/2014/main" id="{F49F6CF1-9F5D-2C49-BA59-78B1602D472A}"/>
                </a:ext>
              </a:extLst>
            </p:cNvPr>
            <p:cNvSpPr/>
            <p:nvPr/>
          </p:nvSpPr>
          <p:spPr>
            <a:xfrm>
              <a:off x="6952033" y="402659"/>
              <a:ext cx="581385" cy="5813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a:t>
              </a:r>
            </a:p>
          </p:txBody>
        </p:sp>
        <p:sp>
          <p:nvSpPr>
            <p:cNvPr id="20" name="Oval 19">
              <a:extLst>
                <a:ext uri="{FF2B5EF4-FFF2-40B4-BE49-F238E27FC236}">
                  <a16:creationId xmlns:a16="http://schemas.microsoft.com/office/drawing/2014/main" id="{B1B13576-64CD-9A4D-B5CF-0B7E62D1018B}"/>
                </a:ext>
              </a:extLst>
            </p:cNvPr>
            <p:cNvSpPr/>
            <p:nvPr/>
          </p:nvSpPr>
          <p:spPr>
            <a:xfrm>
              <a:off x="7683500" y="402659"/>
              <a:ext cx="581385" cy="581385"/>
            </a:xfrm>
            <a:prstGeom prst="ellipse">
              <a:avLst/>
            </a:prstGeom>
            <a:solidFill>
              <a:srgbClr val="003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a:t>
              </a:r>
            </a:p>
          </p:txBody>
        </p:sp>
      </p:grpSp>
      <p:sp>
        <p:nvSpPr>
          <p:cNvPr id="3" name="Slide Number Placeholder 2">
            <a:extLst>
              <a:ext uri="{FF2B5EF4-FFF2-40B4-BE49-F238E27FC236}">
                <a16:creationId xmlns:a16="http://schemas.microsoft.com/office/drawing/2014/main" id="{AF4699F9-7874-4540-827B-28D039F52410}"/>
              </a:ext>
            </a:extLst>
          </p:cNvPr>
          <p:cNvSpPr>
            <a:spLocks noGrp="1"/>
          </p:cNvSpPr>
          <p:nvPr>
            <p:ph type="sldNum" sz="quarter" idx="10"/>
          </p:nvPr>
        </p:nvSpPr>
        <p:spPr/>
        <p:txBody>
          <a:bodyPr/>
          <a:lstStyle/>
          <a:p>
            <a:fld id="{F5984A2A-D4CD-8444-829C-1852D1C0662C}" type="slidenum">
              <a:rPr lang="en-US" smtClean="0"/>
              <a:t>50</a:t>
            </a:fld>
            <a:endParaRPr lang="en-US"/>
          </a:p>
        </p:txBody>
      </p:sp>
    </p:spTree>
    <p:extLst>
      <p:ext uri="{BB962C8B-B14F-4D97-AF65-F5344CB8AC3E}">
        <p14:creationId xmlns:p14="http://schemas.microsoft.com/office/powerpoint/2010/main" val="127312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1000"/>
                                        <p:tgtEl>
                                          <p:spTgt spid="21">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animEffect transition="in" filter="wipe(left)">
                                      <p:cBhvr>
                                        <p:cTn id="11" dur="1000"/>
                                        <p:tgtEl>
                                          <p:spTgt spid="21">
                                            <p:txEl>
                                              <p:pRg st="1" end="1"/>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animEffect transition="in" filter="wipe(left)">
                                      <p:cBhvr>
                                        <p:cTn id="15" dur="1000"/>
                                        <p:tgtEl>
                                          <p:spTgt spid="21">
                                            <p:txEl>
                                              <p:pRg st="2" end="2"/>
                                            </p:txEl>
                                          </p:spTgt>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21">
                                            <p:txEl>
                                              <p:pRg st="3" end="3"/>
                                            </p:txEl>
                                          </p:spTgt>
                                        </p:tgtEl>
                                        <p:attrNameLst>
                                          <p:attrName>style.visibility</p:attrName>
                                        </p:attrNameLst>
                                      </p:cBhvr>
                                      <p:to>
                                        <p:strVal val="visible"/>
                                      </p:to>
                                    </p:set>
                                    <p:animEffect transition="in" filter="wipe(left)">
                                      <p:cBhvr>
                                        <p:cTn id="19" dur="1000"/>
                                        <p:tgtEl>
                                          <p:spTgt spid="21">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548640" y="0"/>
            <a:ext cx="11026044" cy="1120775"/>
          </a:xfrm>
        </p:spPr>
        <p:txBody>
          <a:bodyPr/>
          <a:lstStyle/>
          <a:p>
            <a:r>
              <a:rPr lang="en-US" dirty="0"/>
              <a:t>DIABETES MANAGEMENT INCENTIVE PROGRAM</a:t>
            </a: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21" name="Content Placeholder 12">
            <a:extLst>
              <a:ext uri="{FF2B5EF4-FFF2-40B4-BE49-F238E27FC236}">
                <a16:creationId xmlns:a16="http://schemas.microsoft.com/office/drawing/2014/main" id="{F80DD45B-01FB-824D-96A0-249B5C5E6CE0}"/>
              </a:ext>
            </a:extLst>
          </p:cNvPr>
          <p:cNvSpPr txBox="1">
            <a:spLocks/>
          </p:cNvSpPr>
          <p:nvPr/>
        </p:nvSpPr>
        <p:spPr>
          <a:xfrm>
            <a:off x="1392114" y="1392798"/>
            <a:ext cx="8567432" cy="3901320"/>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spcBef>
                <a:spcPts val="0"/>
              </a:spcBef>
              <a:spcAft>
                <a:spcPts val="800"/>
              </a:spcAft>
              <a:buNone/>
            </a:pPr>
            <a:r>
              <a:rPr lang="en-US" dirty="0"/>
              <a:t>You can earn up to </a:t>
            </a:r>
          </a:p>
          <a:p>
            <a:pPr marL="0" indent="0">
              <a:lnSpc>
                <a:spcPct val="110000"/>
              </a:lnSpc>
              <a:spcBef>
                <a:spcPts val="0"/>
              </a:spcBef>
              <a:spcAft>
                <a:spcPts val="800"/>
              </a:spcAft>
              <a:buNone/>
            </a:pPr>
            <a:r>
              <a:rPr lang="en-US" sz="8000" b="1" dirty="0"/>
              <a:t>$100 </a:t>
            </a:r>
          </a:p>
          <a:p>
            <a:pPr marL="0" indent="0">
              <a:lnSpc>
                <a:spcPct val="110000"/>
              </a:lnSpc>
              <a:spcBef>
                <a:spcPts val="0"/>
              </a:spcBef>
              <a:spcAft>
                <a:spcPts val="800"/>
              </a:spcAft>
              <a:buNone/>
            </a:pPr>
            <a:r>
              <a:rPr lang="en-US" dirty="0"/>
              <a:t>for taking steps to keep your </a:t>
            </a:r>
            <a:r>
              <a:rPr lang="en-US" dirty="0" err="1"/>
              <a:t>A1c</a:t>
            </a:r>
            <a:r>
              <a:rPr lang="en-US" dirty="0"/>
              <a:t> levels </a:t>
            </a:r>
            <a:br>
              <a:rPr lang="en-US" dirty="0"/>
            </a:br>
            <a:r>
              <a:rPr lang="en-US" dirty="0"/>
              <a:t>under control.</a:t>
            </a:r>
          </a:p>
        </p:txBody>
      </p:sp>
      <p:pic>
        <p:nvPicPr>
          <p:cNvPr id="12" name="Graphic 11">
            <a:extLst>
              <a:ext uri="{FF2B5EF4-FFF2-40B4-BE49-F238E27FC236}">
                <a16:creationId xmlns:a16="http://schemas.microsoft.com/office/drawing/2014/main" id="{F8908598-74B6-6042-88DB-7C844C1D22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27919" y="536619"/>
            <a:ext cx="5064081" cy="5064081"/>
          </a:xfrm>
          <a:prstGeom prst="rect">
            <a:avLst/>
          </a:prstGeom>
        </p:spPr>
      </p:pic>
      <p:grpSp>
        <p:nvGrpSpPr>
          <p:cNvPr id="13" name="Group 12">
            <a:extLst>
              <a:ext uri="{FF2B5EF4-FFF2-40B4-BE49-F238E27FC236}">
                <a16:creationId xmlns:a16="http://schemas.microsoft.com/office/drawing/2014/main" id="{FA764C47-E3EC-5F40-A90E-113A63F08F0A}"/>
              </a:ext>
            </a:extLst>
          </p:cNvPr>
          <p:cNvGrpSpPr/>
          <p:nvPr/>
        </p:nvGrpSpPr>
        <p:grpSpPr>
          <a:xfrm>
            <a:off x="1534213" y="4655020"/>
            <a:ext cx="1312852" cy="581385"/>
            <a:chOff x="6952033" y="402659"/>
            <a:chExt cx="1312852" cy="581385"/>
          </a:xfrm>
        </p:grpSpPr>
        <p:sp>
          <p:nvSpPr>
            <p:cNvPr id="17" name="Oval 16">
              <a:extLst>
                <a:ext uri="{FF2B5EF4-FFF2-40B4-BE49-F238E27FC236}">
                  <a16:creationId xmlns:a16="http://schemas.microsoft.com/office/drawing/2014/main" id="{26B05473-CFBE-6A4A-A6D5-ED9F7F688709}"/>
                </a:ext>
              </a:extLst>
            </p:cNvPr>
            <p:cNvSpPr/>
            <p:nvPr/>
          </p:nvSpPr>
          <p:spPr>
            <a:xfrm>
              <a:off x="6952033" y="402659"/>
              <a:ext cx="581385" cy="5813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a:t>
              </a:r>
            </a:p>
          </p:txBody>
        </p:sp>
        <p:sp>
          <p:nvSpPr>
            <p:cNvPr id="18" name="Oval 17">
              <a:extLst>
                <a:ext uri="{FF2B5EF4-FFF2-40B4-BE49-F238E27FC236}">
                  <a16:creationId xmlns:a16="http://schemas.microsoft.com/office/drawing/2014/main" id="{020DFBBB-8FCF-B942-88A9-74E07A6180F1}"/>
                </a:ext>
              </a:extLst>
            </p:cNvPr>
            <p:cNvSpPr/>
            <p:nvPr/>
          </p:nvSpPr>
          <p:spPr>
            <a:xfrm>
              <a:off x="7683500" y="402659"/>
              <a:ext cx="581385" cy="581385"/>
            </a:xfrm>
            <a:prstGeom prst="ellipse">
              <a:avLst/>
            </a:prstGeom>
            <a:solidFill>
              <a:srgbClr val="003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a:t>
              </a:r>
            </a:p>
          </p:txBody>
        </p:sp>
      </p:grpSp>
      <p:sp>
        <p:nvSpPr>
          <p:cNvPr id="3" name="Slide Number Placeholder 2">
            <a:extLst>
              <a:ext uri="{FF2B5EF4-FFF2-40B4-BE49-F238E27FC236}">
                <a16:creationId xmlns:a16="http://schemas.microsoft.com/office/drawing/2014/main" id="{8C0EED97-A425-BA4C-A786-534B714709AE}"/>
              </a:ext>
            </a:extLst>
          </p:cNvPr>
          <p:cNvSpPr>
            <a:spLocks noGrp="1"/>
          </p:cNvSpPr>
          <p:nvPr>
            <p:ph type="sldNum" sz="quarter" idx="10"/>
          </p:nvPr>
        </p:nvSpPr>
        <p:spPr/>
        <p:txBody>
          <a:bodyPr/>
          <a:lstStyle/>
          <a:p>
            <a:fld id="{F5984A2A-D4CD-8444-829C-1852D1C0662C}" type="slidenum">
              <a:rPr lang="en-US" smtClean="0"/>
              <a:t>51</a:t>
            </a:fld>
            <a:endParaRPr lang="en-US"/>
          </a:p>
        </p:txBody>
      </p:sp>
    </p:spTree>
    <p:extLst>
      <p:ext uri="{BB962C8B-B14F-4D97-AF65-F5344CB8AC3E}">
        <p14:creationId xmlns:p14="http://schemas.microsoft.com/office/powerpoint/2010/main" val="134391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1000"/>
                                        <p:tgtEl>
                                          <p:spTgt spid="21">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animEffect transition="in" filter="wipe(left)">
                                      <p:cBhvr>
                                        <p:cTn id="11" dur="1000"/>
                                        <p:tgtEl>
                                          <p:spTgt spid="21">
                                            <p:txEl>
                                              <p:pRg st="1" end="1"/>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animEffect transition="in" filter="wipe(left)">
                                      <p:cBhvr>
                                        <p:cTn id="15" dur="1000"/>
                                        <p:tgtEl>
                                          <p:spTgt spid="2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43" name="Content Placeholder 12">
            <a:extLst>
              <a:ext uri="{FF2B5EF4-FFF2-40B4-BE49-F238E27FC236}">
                <a16:creationId xmlns:a16="http://schemas.microsoft.com/office/drawing/2014/main" id="{E85B9874-3DFC-9E45-A4CF-CB04DA12DF05}"/>
              </a:ext>
            </a:extLst>
          </p:cNvPr>
          <p:cNvSpPr txBox="1">
            <a:spLocks/>
          </p:cNvSpPr>
          <p:nvPr/>
        </p:nvSpPr>
        <p:spPr>
          <a:xfrm>
            <a:off x="1920785" y="1048476"/>
            <a:ext cx="9867886" cy="1822043"/>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SzPct val="80000"/>
              <a:buNone/>
            </a:pPr>
            <a:r>
              <a:rPr lang="en-US" dirty="0"/>
              <a:t>There are two ways to earn rewards: </a:t>
            </a:r>
          </a:p>
          <a:p>
            <a:pPr marL="0" indent="0">
              <a:spcBef>
                <a:spcPts val="0"/>
              </a:spcBef>
              <a:spcAft>
                <a:spcPts val="1800"/>
              </a:spcAft>
              <a:buSzPct val="80000"/>
              <a:buNone/>
            </a:pPr>
            <a:r>
              <a:rPr lang="en-US" sz="8000" b="1" dirty="0"/>
              <a:t>$25 + </a:t>
            </a:r>
            <a:r>
              <a:rPr lang="en-US" sz="8000" b="1" dirty="0">
                <a:solidFill>
                  <a:schemeClr val="accent1"/>
                </a:solidFill>
              </a:rPr>
              <a:t>$75 </a:t>
            </a:r>
            <a:r>
              <a:rPr lang="en-US" sz="8000" b="1" dirty="0"/>
              <a:t>= </a:t>
            </a:r>
            <a:r>
              <a:rPr lang="en-US" sz="8000" b="1" dirty="0">
                <a:solidFill>
                  <a:schemeClr val="accent4"/>
                </a:solidFill>
              </a:rPr>
              <a:t>$100</a:t>
            </a:r>
            <a:endParaRPr lang="en-US" dirty="0">
              <a:solidFill>
                <a:schemeClr val="accent4"/>
              </a:solidFill>
            </a:endParaRPr>
          </a:p>
        </p:txBody>
      </p:sp>
      <p:sp>
        <p:nvSpPr>
          <p:cNvPr id="9" name="Content Placeholder 12">
            <a:extLst>
              <a:ext uri="{FF2B5EF4-FFF2-40B4-BE49-F238E27FC236}">
                <a16:creationId xmlns:a16="http://schemas.microsoft.com/office/drawing/2014/main" id="{74D93C8A-C7EC-7F45-90EB-27A6F772FEBA}"/>
              </a:ext>
            </a:extLst>
          </p:cNvPr>
          <p:cNvSpPr txBox="1">
            <a:spLocks/>
          </p:cNvSpPr>
          <p:nvPr/>
        </p:nvSpPr>
        <p:spPr>
          <a:xfrm>
            <a:off x="1978238" y="2909597"/>
            <a:ext cx="2591015" cy="1571727"/>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SzPct val="80000"/>
              <a:buNone/>
            </a:pPr>
            <a:r>
              <a:rPr lang="en-US" sz="2200" dirty="0"/>
              <a:t>Submit your A1c test results from Jan. 1-June 30</a:t>
            </a:r>
          </a:p>
        </p:txBody>
      </p:sp>
      <p:sp>
        <p:nvSpPr>
          <p:cNvPr id="13" name="Content Placeholder 12">
            <a:extLst>
              <a:ext uri="{FF2B5EF4-FFF2-40B4-BE49-F238E27FC236}">
                <a16:creationId xmlns:a16="http://schemas.microsoft.com/office/drawing/2014/main" id="{B107150D-70F3-4547-BC4E-FA526136EF12}"/>
              </a:ext>
            </a:extLst>
          </p:cNvPr>
          <p:cNvSpPr txBox="1">
            <a:spLocks/>
          </p:cNvSpPr>
          <p:nvPr/>
        </p:nvSpPr>
        <p:spPr>
          <a:xfrm>
            <a:off x="4878258" y="2907761"/>
            <a:ext cx="2825180" cy="2995963"/>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0"/>
              </a:spcAft>
              <a:buSzPct val="80000"/>
              <a:buNone/>
            </a:pPr>
            <a:r>
              <a:rPr lang="en-US" sz="2200" dirty="0"/>
              <a:t>Submit your A1c test results lower than 8% from July 3- </a:t>
            </a:r>
          </a:p>
          <a:p>
            <a:pPr marL="0" indent="0">
              <a:spcBef>
                <a:spcPts val="0"/>
              </a:spcBef>
              <a:spcAft>
                <a:spcPts val="0"/>
              </a:spcAft>
              <a:buSzPct val="80000"/>
              <a:buNone/>
            </a:pPr>
            <a:r>
              <a:rPr lang="en-US" sz="2200" dirty="0"/>
              <a:t>Dec. 31 </a:t>
            </a:r>
            <a:r>
              <a:rPr lang="en-US" sz="2200" b="1" dirty="0"/>
              <a:t>or</a:t>
            </a:r>
            <a:r>
              <a:rPr lang="en-US" sz="2200" dirty="0"/>
              <a:t> attend three nutritional counseling visits</a:t>
            </a:r>
          </a:p>
        </p:txBody>
      </p:sp>
      <p:sp>
        <p:nvSpPr>
          <p:cNvPr id="2" name="Slide Number Placeholder 1">
            <a:extLst>
              <a:ext uri="{FF2B5EF4-FFF2-40B4-BE49-F238E27FC236}">
                <a16:creationId xmlns:a16="http://schemas.microsoft.com/office/drawing/2014/main" id="{BCB14568-E4E4-CA42-BC22-6995F12BD8BE}"/>
              </a:ext>
            </a:extLst>
          </p:cNvPr>
          <p:cNvSpPr>
            <a:spLocks noGrp="1"/>
          </p:cNvSpPr>
          <p:nvPr>
            <p:ph type="sldNum" sz="quarter" idx="10"/>
          </p:nvPr>
        </p:nvSpPr>
        <p:spPr/>
        <p:txBody>
          <a:bodyPr/>
          <a:lstStyle/>
          <a:p>
            <a:fld id="{F5984A2A-D4CD-8444-829C-1852D1C0662C}" type="slidenum">
              <a:rPr lang="en-US" smtClean="0"/>
              <a:t>52</a:t>
            </a:fld>
            <a:endParaRPr lang="en-US"/>
          </a:p>
        </p:txBody>
      </p:sp>
    </p:spTree>
    <p:extLst>
      <p:ext uri="{BB962C8B-B14F-4D97-AF65-F5344CB8AC3E}">
        <p14:creationId xmlns:p14="http://schemas.microsoft.com/office/powerpoint/2010/main" val="20925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wipe(left)">
                                      <p:cBhvr>
                                        <p:cTn id="7" dur="1000"/>
                                        <p:tgtEl>
                                          <p:spTgt spid="43">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3">
                                            <p:txEl>
                                              <p:pRg st="1" end="1"/>
                                            </p:txEl>
                                          </p:spTgt>
                                        </p:tgtEl>
                                        <p:attrNameLst>
                                          <p:attrName>style.visibility</p:attrName>
                                        </p:attrNameLst>
                                      </p:cBhvr>
                                      <p:to>
                                        <p:strVal val="visible"/>
                                      </p:to>
                                    </p:set>
                                    <p:animEffect transition="in" filter="wipe(left)">
                                      <p:cBhvr>
                                        <p:cTn id="11" dur="1000"/>
                                        <p:tgtEl>
                                          <p:spTgt spid="43">
                                            <p:txEl>
                                              <p:pRg st="1" end="1"/>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1000"/>
                                        <p:tgtEl>
                                          <p:spTgt spid="9">
                                            <p:txEl>
                                              <p:pRg st="0" end="0"/>
                                            </p:txEl>
                                          </p:spTgt>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1000"/>
                                        <p:tgtEl>
                                          <p:spTgt spid="13">
                                            <p:txEl>
                                              <p:pRg st="0" end="0"/>
                                            </p:txEl>
                                          </p:spTgt>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animEffect transition="in" filter="wipe(left)">
                                      <p:cBhvr>
                                        <p:cTn id="23" dur="1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uild="p"/>
      <p:bldP spid="9" grpId="0" build="p"/>
      <p:bldP spid="1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548640" y="0"/>
            <a:ext cx="11026044" cy="1120775"/>
          </a:xfrm>
        </p:spPr>
        <p:txBody>
          <a:bodyPr/>
          <a:lstStyle/>
          <a:p>
            <a:r>
              <a:rPr lang="en-US" dirty="0"/>
              <a:t>NUTRITIONAL COUNSELING</a:t>
            </a: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21" name="Content Placeholder 12">
            <a:extLst>
              <a:ext uri="{FF2B5EF4-FFF2-40B4-BE49-F238E27FC236}">
                <a16:creationId xmlns:a16="http://schemas.microsoft.com/office/drawing/2014/main" id="{F80DD45B-01FB-824D-96A0-249B5C5E6CE0}"/>
              </a:ext>
            </a:extLst>
          </p:cNvPr>
          <p:cNvSpPr txBox="1">
            <a:spLocks/>
          </p:cNvSpPr>
          <p:nvPr/>
        </p:nvSpPr>
        <p:spPr>
          <a:xfrm>
            <a:off x="604684" y="1460091"/>
            <a:ext cx="7742903" cy="2566219"/>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pPr>
            <a:r>
              <a:rPr lang="en-US" dirty="0"/>
              <a:t>With our telehealth service through </a:t>
            </a:r>
            <a:r>
              <a:rPr lang="en-US" dirty="0" err="1"/>
              <a:t>Teladoc</a:t>
            </a:r>
            <a:r>
              <a:rPr lang="en-US" baseline="30000" dirty="0"/>
              <a:t>®</a:t>
            </a:r>
            <a:r>
              <a:rPr lang="en-US" dirty="0"/>
              <a:t>, you can connect with a registered dietician to help evaluate your nutritional needs at </a:t>
            </a:r>
            <a:r>
              <a:rPr lang="en-US" b="1" dirty="0">
                <a:solidFill>
                  <a:schemeClr val="accent1"/>
                </a:solidFill>
              </a:rPr>
              <a:t>no cost</a:t>
            </a:r>
            <a:r>
              <a:rPr lang="en-US" dirty="0"/>
              <a:t>.</a:t>
            </a:r>
          </a:p>
          <a:p>
            <a:pPr marL="0" indent="0">
              <a:lnSpc>
                <a:spcPct val="110000"/>
              </a:lnSpc>
              <a:buNone/>
            </a:pPr>
            <a:r>
              <a:rPr lang="en-US" dirty="0"/>
              <a:t>Get personalized diet plans, meal plans, customized nutritional manuals and more.</a:t>
            </a:r>
          </a:p>
        </p:txBody>
      </p:sp>
      <p:pic>
        <p:nvPicPr>
          <p:cNvPr id="4" name="Graphic 3">
            <a:extLst>
              <a:ext uri="{FF2B5EF4-FFF2-40B4-BE49-F238E27FC236}">
                <a16:creationId xmlns:a16="http://schemas.microsoft.com/office/drawing/2014/main" id="{83D09CDB-629E-4448-836C-81129A871E3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502479" y="558233"/>
            <a:ext cx="5042467" cy="5042467"/>
          </a:xfrm>
          <a:prstGeom prst="rect">
            <a:avLst/>
          </a:prstGeom>
        </p:spPr>
      </p:pic>
      <p:grpSp>
        <p:nvGrpSpPr>
          <p:cNvPr id="12" name="Group 11">
            <a:extLst>
              <a:ext uri="{FF2B5EF4-FFF2-40B4-BE49-F238E27FC236}">
                <a16:creationId xmlns:a16="http://schemas.microsoft.com/office/drawing/2014/main" id="{51081130-1DD8-1F40-99A7-8DB8B8A6BAFB}"/>
              </a:ext>
            </a:extLst>
          </p:cNvPr>
          <p:cNvGrpSpPr/>
          <p:nvPr/>
        </p:nvGrpSpPr>
        <p:grpSpPr>
          <a:xfrm>
            <a:off x="649309" y="4409427"/>
            <a:ext cx="2044319" cy="581385"/>
            <a:chOff x="6952033" y="402659"/>
            <a:chExt cx="2044319" cy="581385"/>
          </a:xfrm>
        </p:grpSpPr>
        <p:sp>
          <p:nvSpPr>
            <p:cNvPr id="13" name="Oval 12">
              <a:extLst>
                <a:ext uri="{FF2B5EF4-FFF2-40B4-BE49-F238E27FC236}">
                  <a16:creationId xmlns:a16="http://schemas.microsoft.com/office/drawing/2014/main" id="{6FF62763-49E8-A543-8447-3844722A370E}"/>
                </a:ext>
              </a:extLst>
            </p:cNvPr>
            <p:cNvSpPr/>
            <p:nvPr/>
          </p:nvSpPr>
          <p:spPr>
            <a:xfrm>
              <a:off x="6952033" y="402659"/>
              <a:ext cx="581385" cy="5813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a:t>
              </a:r>
            </a:p>
          </p:txBody>
        </p:sp>
        <p:sp>
          <p:nvSpPr>
            <p:cNvPr id="17" name="Oval 16">
              <a:extLst>
                <a:ext uri="{FF2B5EF4-FFF2-40B4-BE49-F238E27FC236}">
                  <a16:creationId xmlns:a16="http://schemas.microsoft.com/office/drawing/2014/main" id="{9905F62C-7609-9745-AF6F-7A145D8D8AA9}"/>
                </a:ext>
              </a:extLst>
            </p:cNvPr>
            <p:cNvSpPr/>
            <p:nvPr/>
          </p:nvSpPr>
          <p:spPr>
            <a:xfrm>
              <a:off x="7683500" y="402659"/>
              <a:ext cx="581385" cy="581385"/>
            </a:xfrm>
            <a:prstGeom prst="ellipse">
              <a:avLst/>
            </a:prstGeom>
            <a:solidFill>
              <a:srgbClr val="003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a:t>
              </a:r>
            </a:p>
          </p:txBody>
        </p:sp>
        <p:sp>
          <p:nvSpPr>
            <p:cNvPr id="18" name="Oval 17">
              <a:extLst>
                <a:ext uri="{FF2B5EF4-FFF2-40B4-BE49-F238E27FC236}">
                  <a16:creationId xmlns:a16="http://schemas.microsoft.com/office/drawing/2014/main" id="{27BEA9B2-9AF5-434B-9B4E-2A24A66D8B8A}"/>
                </a:ext>
              </a:extLst>
            </p:cNvPr>
            <p:cNvSpPr/>
            <p:nvPr/>
          </p:nvSpPr>
          <p:spPr>
            <a:xfrm>
              <a:off x="8414967" y="402659"/>
              <a:ext cx="581385" cy="581385"/>
            </a:xfrm>
            <a:prstGeom prst="ellipse">
              <a:avLst/>
            </a:prstGeom>
            <a:solidFill>
              <a:srgbClr val="F89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t>
              </a:r>
            </a:p>
          </p:txBody>
        </p:sp>
      </p:grpSp>
      <p:sp>
        <p:nvSpPr>
          <p:cNvPr id="3" name="Slide Number Placeholder 2">
            <a:extLst>
              <a:ext uri="{FF2B5EF4-FFF2-40B4-BE49-F238E27FC236}">
                <a16:creationId xmlns:a16="http://schemas.microsoft.com/office/drawing/2014/main" id="{D0F6E6A6-34D8-B846-9432-D9973895B1F1}"/>
              </a:ext>
            </a:extLst>
          </p:cNvPr>
          <p:cNvSpPr>
            <a:spLocks noGrp="1"/>
          </p:cNvSpPr>
          <p:nvPr>
            <p:ph type="sldNum" sz="quarter" idx="10"/>
          </p:nvPr>
        </p:nvSpPr>
        <p:spPr/>
        <p:txBody>
          <a:bodyPr/>
          <a:lstStyle/>
          <a:p>
            <a:fld id="{F5984A2A-D4CD-8444-829C-1852D1C0662C}" type="slidenum">
              <a:rPr lang="en-US" smtClean="0"/>
              <a:t>53</a:t>
            </a:fld>
            <a:endParaRPr lang="en-US"/>
          </a:p>
        </p:txBody>
      </p:sp>
    </p:spTree>
    <p:extLst>
      <p:ext uri="{BB962C8B-B14F-4D97-AF65-F5344CB8AC3E}">
        <p14:creationId xmlns:p14="http://schemas.microsoft.com/office/powerpoint/2010/main" val="383389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10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wipe(left)">
                                      <p:cBhvr>
                                        <p:cTn id="12" dur="10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548640" y="0"/>
            <a:ext cx="11026044" cy="1120775"/>
          </a:xfrm>
        </p:spPr>
        <p:txBody>
          <a:bodyPr/>
          <a:lstStyle/>
          <a:p>
            <a:r>
              <a:rPr lang="en-US" dirty="0"/>
              <a:t>CARE MANAGEMENT PROGRAMS</a:t>
            </a: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21" name="Content Placeholder 12">
            <a:extLst>
              <a:ext uri="{FF2B5EF4-FFF2-40B4-BE49-F238E27FC236}">
                <a16:creationId xmlns:a16="http://schemas.microsoft.com/office/drawing/2014/main" id="{F80DD45B-01FB-824D-96A0-249B5C5E6CE0}"/>
              </a:ext>
            </a:extLst>
          </p:cNvPr>
          <p:cNvSpPr txBox="1">
            <a:spLocks/>
          </p:cNvSpPr>
          <p:nvPr/>
        </p:nvSpPr>
        <p:spPr>
          <a:xfrm>
            <a:off x="549275" y="1585080"/>
            <a:ext cx="6307393" cy="3901320"/>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pPr>
            <a:r>
              <a:rPr lang="en-US" dirty="0"/>
              <a:t>Members can get support and help managing their diabetes from a local professional care manager at </a:t>
            </a:r>
            <a:r>
              <a:rPr lang="en-US" b="1" dirty="0">
                <a:solidFill>
                  <a:schemeClr val="accent1"/>
                </a:solidFill>
              </a:rPr>
              <a:t>no cost</a:t>
            </a:r>
            <a:r>
              <a:rPr lang="en-US" dirty="0"/>
              <a:t>.</a:t>
            </a:r>
          </a:p>
        </p:txBody>
      </p:sp>
      <p:pic>
        <p:nvPicPr>
          <p:cNvPr id="5" name="Graphic 4">
            <a:extLst>
              <a:ext uri="{FF2B5EF4-FFF2-40B4-BE49-F238E27FC236}">
                <a16:creationId xmlns:a16="http://schemas.microsoft.com/office/drawing/2014/main" id="{206A4F09-FD8B-4747-9839-C5767119B0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74919" y="590105"/>
            <a:ext cx="4749626" cy="4749626"/>
          </a:xfrm>
          <a:prstGeom prst="rect">
            <a:avLst/>
          </a:prstGeom>
        </p:spPr>
      </p:pic>
      <p:grpSp>
        <p:nvGrpSpPr>
          <p:cNvPr id="12" name="Group 11">
            <a:extLst>
              <a:ext uri="{FF2B5EF4-FFF2-40B4-BE49-F238E27FC236}">
                <a16:creationId xmlns:a16="http://schemas.microsoft.com/office/drawing/2014/main" id="{409714D9-9C14-0C49-A70E-C2D96C6892F0}"/>
              </a:ext>
            </a:extLst>
          </p:cNvPr>
          <p:cNvGrpSpPr/>
          <p:nvPr/>
        </p:nvGrpSpPr>
        <p:grpSpPr>
          <a:xfrm>
            <a:off x="549275" y="3686757"/>
            <a:ext cx="2044319" cy="581385"/>
            <a:chOff x="6952033" y="402659"/>
            <a:chExt cx="2044319" cy="581385"/>
          </a:xfrm>
        </p:grpSpPr>
        <p:sp>
          <p:nvSpPr>
            <p:cNvPr id="13" name="Oval 12">
              <a:extLst>
                <a:ext uri="{FF2B5EF4-FFF2-40B4-BE49-F238E27FC236}">
                  <a16:creationId xmlns:a16="http://schemas.microsoft.com/office/drawing/2014/main" id="{9D0E8D66-DF47-4049-9976-9D26AF3726C1}"/>
                </a:ext>
              </a:extLst>
            </p:cNvPr>
            <p:cNvSpPr/>
            <p:nvPr/>
          </p:nvSpPr>
          <p:spPr>
            <a:xfrm>
              <a:off x="6952033" y="402659"/>
              <a:ext cx="581385" cy="5813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a:t>
              </a:r>
            </a:p>
          </p:txBody>
        </p:sp>
        <p:sp>
          <p:nvSpPr>
            <p:cNvPr id="17" name="Oval 16">
              <a:extLst>
                <a:ext uri="{FF2B5EF4-FFF2-40B4-BE49-F238E27FC236}">
                  <a16:creationId xmlns:a16="http://schemas.microsoft.com/office/drawing/2014/main" id="{F3A761C0-26D1-7940-849C-58EBA8820520}"/>
                </a:ext>
              </a:extLst>
            </p:cNvPr>
            <p:cNvSpPr/>
            <p:nvPr/>
          </p:nvSpPr>
          <p:spPr>
            <a:xfrm>
              <a:off x="7683500" y="402659"/>
              <a:ext cx="581385" cy="581385"/>
            </a:xfrm>
            <a:prstGeom prst="ellipse">
              <a:avLst/>
            </a:prstGeom>
            <a:solidFill>
              <a:srgbClr val="003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a:t>
              </a:r>
            </a:p>
          </p:txBody>
        </p:sp>
        <p:sp>
          <p:nvSpPr>
            <p:cNvPr id="18" name="Oval 17">
              <a:extLst>
                <a:ext uri="{FF2B5EF4-FFF2-40B4-BE49-F238E27FC236}">
                  <a16:creationId xmlns:a16="http://schemas.microsoft.com/office/drawing/2014/main" id="{3D68F265-85E0-1D43-AE80-AD51D0B82E2B}"/>
                </a:ext>
              </a:extLst>
            </p:cNvPr>
            <p:cNvSpPr/>
            <p:nvPr/>
          </p:nvSpPr>
          <p:spPr>
            <a:xfrm>
              <a:off x="8414967" y="402659"/>
              <a:ext cx="581385" cy="581385"/>
            </a:xfrm>
            <a:prstGeom prst="ellipse">
              <a:avLst/>
            </a:prstGeom>
            <a:solidFill>
              <a:srgbClr val="F89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t>
              </a:r>
            </a:p>
          </p:txBody>
        </p:sp>
      </p:grpSp>
      <p:sp>
        <p:nvSpPr>
          <p:cNvPr id="3" name="Slide Number Placeholder 2">
            <a:extLst>
              <a:ext uri="{FF2B5EF4-FFF2-40B4-BE49-F238E27FC236}">
                <a16:creationId xmlns:a16="http://schemas.microsoft.com/office/drawing/2014/main" id="{84677C3E-ED84-D343-A363-1AADD8233EDF}"/>
              </a:ext>
            </a:extLst>
          </p:cNvPr>
          <p:cNvSpPr>
            <a:spLocks noGrp="1"/>
          </p:cNvSpPr>
          <p:nvPr>
            <p:ph type="sldNum" sz="quarter" idx="10"/>
          </p:nvPr>
        </p:nvSpPr>
        <p:spPr/>
        <p:txBody>
          <a:bodyPr/>
          <a:lstStyle/>
          <a:p>
            <a:fld id="{F5984A2A-D4CD-8444-829C-1852D1C0662C}" type="slidenum">
              <a:rPr lang="en-US" smtClean="0"/>
              <a:t>54</a:t>
            </a:fld>
            <a:endParaRPr lang="en-US"/>
          </a:p>
        </p:txBody>
      </p:sp>
    </p:spTree>
    <p:extLst>
      <p:ext uri="{BB962C8B-B14F-4D97-AF65-F5344CB8AC3E}">
        <p14:creationId xmlns:p14="http://schemas.microsoft.com/office/powerpoint/2010/main" val="21657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10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548640" y="0"/>
            <a:ext cx="11026044" cy="1120775"/>
          </a:xfrm>
        </p:spPr>
        <p:txBody>
          <a:bodyPr/>
          <a:lstStyle/>
          <a:p>
            <a:r>
              <a:rPr lang="en-US" dirty="0"/>
              <a:t>DIABETIC METER PROGRAM</a:t>
            </a: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21" name="Content Placeholder 12">
            <a:extLst>
              <a:ext uri="{FF2B5EF4-FFF2-40B4-BE49-F238E27FC236}">
                <a16:creationId xmlns:a16="http://schemas.microsoft.com/office/drawing/2014/main" id="{F80DD45B-01FB-824D-96A0-249B5C5E6CE0}"/>
              </a:ext>
            </a:extLst>
          </p:cNvPr>
          <p:cNvSpPr txBox="1">
            <a:spLocks/>
          </p:cNvSpPr>
          <p:nvPr/>
        </p:nvSpPr>
        <p:spPr>
          <a:xfrm>
            <a:off x="1392114" y="1363301"/>
            <a:ext cx="8567432" cy="3901320"/>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spcBef>
                <a:spcPts val="0"/>
              </a:spcBef>
              <a:spcAft>
                <a:spcPts val="800"/>
              </a:spcAft>
              <a:buNone/>
            </a:pPr>
            <a:r>
              <a:rPr lang="en-US" dirty="0"/>
              <a:t>You can get a free</a:t>
            </a:r>
          </a:p>
          <a:p>
            <a:pPr marL="0" indent="0">
              <a:lnSpc>
                <a:spcPct val="110000"/>
              </a:lnSpc>
              <a:spcBef>
                <a:spcPts val="0"/>
              </a:spcBef>
              <a:spcAft>
                <a:spcPts val="800"/>
              </a:spcAft>
              <a:buNone/>
            </a:pPr>
            <a:r>
              <a:rPr lang="en-US" sz="8000" b="1" dirty="0"/>
              <a:t>glucose meter kit</a:t>
            </a:r>
          </a:p>
          <a:p>
            <a:pPr marL="0" indent="0">
              <a:lnSpc>
                <a:spcPct val="110000"/>
              </a:lnSpc>
              <a:spcBef>
                <a:spcPts val="0"/>
              </a:spcBef>
              <a:spcAft>
                <a:spcPts val="800"/>
              </a:spcAft>
              <a:buNone/>
            </a:pPr>
            <a:r>
              <a:rPr lang="en-US" dirty="0"/>
              <a:t>through our Pharmacy Program.</a:t>
            </a:r>
          </a:p>
        </p:txBody>
      </p:sp>
      <p:grpSp>
        <p:nvGrpSpPr>
          <p:cNvPr id="10" name="Group 9">
            <a:extLst>
              <a:ext uri="{FF2B5EF4-FFF2-40B4-BE49-F238E27FC236}">
                <a16:creationId xmlns:a16="http://schemas.microsoft.com/office/drawing/2014/main" id="{CC9710C6-2315-324C-B6A3-0C2994E57F0A}"/>
              </a:ext>
            </a:extLst>
          </p:cNvPr>
          <p:cNvGrpSpPr/>
          <p:nvPr/>
        </p:nvGrpSpPr>
        <p:grpSpPr>
          <a:xfrm>
            <a:off x="1534213" y="4369030"/>
            <a:ext cx="2044319" cy="581385"/>
            <a:chOff x="6952033" y="402659"/>
            <a:chExt cx="2044319" cy="581385"/>
          </a:xfrm>
        </p:grpSpPr>
        <p:sp>
          <p:nvSpPr>
            <p:cNvPr id="12" name="Oval 11">
              <a:extLst>
                <a:ext uri="{FF2B5EF4-FFF2-40B4-BE49-F238E27FC236}">
                  <a16:creationId xmlns:a16="http://schemas.microsoft.com/office/drawing/2014/main" id="{66C9AD5A-6AEF-CE42-9817-A9D9B675BDF7}"/>
                </a:ext>
              </a:extLst>
            </p:cNvPr>
            <p:cNvSpPr/>
            <p:nvPr/>
          </p:nvSpPr>
          <p:spPr>
            <a:xfrm>
              <a:off x="6952033" y="402659"/>
              <a:ext cx="581385" cy="5813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a:t>
              </a:r>
            </a:p>
          </p:txBody>
        </p:sp>
        <p:sp>
          <p:nvSpPr>
            <p:cNvPr id="13" name="Oval 12">
              <a:extLst>
                <a:ext uri="{FF2B5EF4-FFF2-40B4-BE49-F238E27FC236}">
                  <a16:creationId xmlns:a16="http://schemas.microsoft.com/office/drawing/2014/main" id="{0E34CD63-3CA4-3B4C-A477-9F43DDF20557}"/>
                </a:ext>
              </a:extLst>
            </p:cNvPr>
            <p:cNvSpPr/>
            <p:nvPr/>
          </p:nvSpPr>
          <p:spPr>
            <a:xfrm>
              <a:off x="7683500" y="402659"/>
              <a:ext cx="581385" cy="581385"/>
            </a:xfrm>
            <a:prstGeom prst="ellipse">
              <a:avLst/>
            </a:prstGeom>
            <a:solidFill>
              <a:srgbClr val="003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a:t>
              </a:r>
            </a:p>
          </p:txBody>
        </p:sp>
        <p:sp>
          <p:nvSpPr>
            <p:cNvPr id="17" name="Oval 16">
              <a:extLst>
                <a:ext uri="{FF2B5EF4-FFF2-40B4-BE49-F238E27FC236}">
                  <a16:creationId xmlns:a16="http://schemas.microsoft.com/office/drawing/2014/main" id="{55242633-7065-A94B-92D7-2513FAB781D8}"/>
                </a:ext>
              </a:extLst>
            </p:cNvPr>
            <p:cNvSpPr/>
            <p:nvPr/>
          </p:nvSpPr>
          <p:spPr>
            <a:xfrm>
              <a:off x="8414967" y="402659"/>
              <a:ext cx="581385" cy="581385"/>
            </a:xfrm>
            <a:prstGeom prst="ellipse">
              <a:avLst/>
            </a:prstGeom>
            <a:solidFill>
              <a:srgbClr val="F89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t>
              </a:r>
            </a:p>
          </p:txBody>
        </p:sp>
      </p:grpSp>
      <p:sp>
        <p:nvSpPr>
          <p:cNvPr id="3" name="Slide Number Placeholder 2">
            <a:extLst>
              <a:ext uri="{FF2B5EF4-FFF2-40B4-BE49-F238E27FC236}">
                <a16:creationId xmlns:a16="http://schemas.microsoft.com/office/drawing/2014/main" id="{C0DD5B02-D35D-8043-B9E7-E25B49256A83}"/>
              </a:ext>
            </a:extLst>
          </p:cNvPr>
          <p:cNvSpPr>
            <a:spLocks noGrp="1"/>
          </p:cNvSpPr>
          <p:nvPr>
            <p:ph type="sldNum" sz="quarter" idx="10"/>
          </p:nvPr>
        </p:nvSpPr>
        <p:spPr/>
        <p:txBody>
          <a:bodyPr/>
          <a:lstStyle/>
          <a:p>
            <a:fld id="{F5984A2A-D4CD-8444-829C-1852D1C0662C}" type="slidenum">
              <a:rPr lang="en-US" smtClean="0"/>
              <a:t>55</a:t>
            </a:fld>
            <a:endParaRPr lang="en-US"/>
          </a:p>
        </p:txBody>
      </p:sp>
    </p:spTree>
    <p:extLst>
      <p:ext uri="{BB962C8B-B14F-4D97-AF65-F5344CB8AC3E}">
        <p14:creationId xmlns:p14="http://schemas.microsoft.com/office/powerpoint/2010/main" val="77237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1000"/>
                                        <p:tgtEl>
                                          <p:spTgt spid="21">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animEffect transition="in" filter="wipe(left)">
                                      <p:cBhvr>
                                        <p:cTn id="11" dur="1000"/>
                                        <p:tgtEl>
                                          <p:spTgt spid="21">
                                            <p:txEl>
                                              <p:pRg st="1" end="1"/>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animEffect transition="in" filter="wipe(left)">
                                      <p:cBhvr>
                                        <p:cTn id="15" dur="1000"/>
                                        <p:tgtEl>
                                          <p:spTgt spid="2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p:txBody>
          <a:bodyPr/>
          <a:lstStyle/>
          <a:p>
            <a:r>
              <a:rPr lang="en-US" dirty="0"/>
              <a:t>BLUE HEALTH ASSESSMENT</a:t>
            </a: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21" name="Content Placeholder 12">
            <a:extLst>
              <a:ext uri="{FF2B5EF4-FFF2-40B4-BE49-F238E27FC236}">
                <a16:creationId xmlns:a16="http://schemas.microsoft.com/office/drawing/2014/main" id="{F80DD45B-01FB-824D-96A0-249B5C5E6CE0}"/>
              </a:ext>
            </a:extLst>
          </p:cNvPr>
          <p:cNvSpPr txBox="1">
            <a:spLocks/>
          </p:cNvSpPr>
          <p:nvPr/>
        </p:nvSpPr>
        <p:spPr>
          <a:xfrm>
            <a:off x="627063" y="1666569"/>
            <a:ext cx="4588888" cy="3354116"/>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Font typeface="System Font Regular"/>
              <a:buNone/>
            </a:pPr>
            <a:r>
              <a:rPr lang="en-US" sz="2400" dirty="0"/>
              <a:t>A quick snapshot of your health that can help you address any potential risks or current issues.</a:t>
            </a:r>
          </a:p>
        </p:txBody>
      </p:sp>
      <p:pic>
        <p:nvPicPr>
          <p:cNvPr id="13" name="Picture 12">
            <a:extLst>
              <a:ext uri="{FF2B5EF4-FFF2-40B4-BE49-F238E27FC236}">
                <a16:creationId xmlns:a16="http://schemas.microsoft.com/office/drawing/2014/main" id="{5BB54FBD-7C62-1B44-B1EC-59A02D82F4F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5380" b="14550"/>
          <a:stretch/>
        </p:blipFill>
        <p:spPr>
          <a:xfrm>
            <a:off x="6970821" y="0"/>
            <a:ext cx="5221177" cy="5486400"/>
          </a:xfrm>
          <a:prstGeom prst="rect">
            <a:avLst/>
          </a:prstGeom>
        </p:spPr>
      </p:pic>
      <p:grpSp>
        <p:nvGrpSpPr>
          <p:cNvPr id="17" name="Group 16">
            <a:extLst>
              <a:ext uri="{FF2B5EF4-FFF2-40B4-BE49-F238E27FC236}">
                <a16:creationId xmlns:a16="http://schemas.microsoft.com/office/drawing/2014/main" id="{A06E02E7-2860-B34D-BE7F-688B63DE515A}"/>
              </a:ext>
            </a:extLst>
          </p:cNvPr>
          <p:cNvGrpSpPr/>
          <p:nvPr/>
        </p:nvGrpSpPr>
        <p:grpSpPr>
          <a:xfrm>
            <a:off x="627063" y="3834240"/>
            <a:ext cx="2044319" cy="581385"/>
            <a:chOff x="6952033" y="402659"/>
            <a:chExt cx="2044319" cy="581385"/>
          </a:xfrm>
        </p:grpSpPr>
        <p:sp>
          <p:nvSpPr>
            <p:cNvPr id="18" name="Oval 17">
              <a:extLst>
                <a:ext uri="{FF2B5EF4-FFF2-40B4-BE49-F238E27FC236}">
                  <a16:creationId xmlns:a16="http://schemas.microsoft.com/office/drawing/2014/main" id="{A05421C1-E324-EF4D-A6E6-5BC92C60DECC}"/>
                </a:ext>
              </a:extLst>
            </p:cNvPr>
            <p:cNvSpPr/>
            <p:nvPr/>
          </p:nvSpPr>
          <p:spPr>
            <a:xfrm>
              <a:off x="6952033" y="402659"/>
              <a:ext cx="581385" cy="5813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a:t>
              </a:r>
            </a:p>
          </p:txBody>
        </p:sp>
        <p:sp>
          <p:nvSpPr>
            <p:cNvPr id="19" name="Oval 18">
              <a:extLst>
                <a:ext uri="{FF2B5EF4-FFF2-40B4-BE49-F238E27FC236}">
                  <a16:creationId xmlns:a16="http://schemas.microsoft.com/office/drawing/2014/main" id="{32882AA2-2C3D-724C-8855-00693EEAA8C0}"/>
                </a:ext>
              </a:extLst>
            </p:cNvPr>
            <p:cNvSpPr/>
            <p:nvPr/>
          </p:nvSpPr>
          <p:spPr>
            <a:xfrm>
              <a:off x="7683500" y="402659"/>
              <a:ext cx="581385" cy="581385"/>
            </a:xfrm>
            <a:prstGeom prst="ellipse">
              <a:avLst/>
            </a:prstGeom>
            <a:solidFill>
              <a:srgbClr val="003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a:t>
              </a:r>
            </a:p>
          </p:txBody>
        </p:sp>
        <p:sp>
          <p:nvSpPr>
            <p:cNvPr id="20" name="Oval 19">
              <a:extLst>
                <a:ext uri="{FF2B5EF4-FFF2-40B4-BE49-F238E27FC236}">
                  <a16:creationId xmlns:a16="http://schemas.microsoft.com/office/drawing/2014/main" id="{3BABDE50-F798-9D47-8B65-0F070F9C646C}"/>
                </a:ext>
              </a:extLst>
            </p:cNvPr>
            <p:cNvSpPr/>
            <p:nvPr/>
          </p:nvSpPr>
          <p:spPr>
            <a:xfrm>
              <a:off x="8414967" y="402659"/>
              <a:ext cx="581385" cy="581385"/>
            </a:xfrm>
            <a:prstGeom prst="ellipse">
              <a:avLst/>
            </a:prstGeom>
            <a:solidFill>
              <a:srgbClr val="F89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t>
              </a:r>
            </a:p>
          </p:txBody>
        </p:sp>
      </p:grpSp>
      <p:sp>
        <p:nvSpPr>
          <p:cNvPr id="3" name="Slide Number Placeholder 2">
            <a:extLst>
              <a:ext uri="{FF2B5EF4-FFF2-40B4-BE49-F238E27FC236}">
                <a16:creationId xmlns:a16="http://schemas.microsoft.com/office/drawing/2014/main" id="{1561C217-0973-A847-9B48-A2F1E80DC277}"/>
              </a:ext>
            </a:extLst>
          </p:cNvPr>
          <p:cNvSpPr>
            <a:spLocks noGrp="1"/>
          </p:cNvSpPr>
          <p:nvPr>
            <p:ph type="sldNum" sz="quarter" idx="10"/>
          </p:nvPr>
        </p:nvSpPr>
        <p:spPr/>
        <p:txBody>
          <a:bodyPr/>
          <a:lstStyle/>
          <a:p>
            <a:fld id="{F5984A2A-D4CD-8444-829C-1852D1C0662C}" type="slidenum">
              <a:rPr lang="en-US" smtClean="0"/>
              <a:t>56</a:t>
            </a:fld>
            <a:endParaRPr lang="en-US"/>
          </a:p>
        </p:txBody>
      </p:sp>
    </p:spTree>
    <p:extLst>
      <p:ext uri="{BB962C8B-B14F-4D97-AF65-F5344CB8AC3E}">
        <p14:creationId xmlns:p14="http://schemas.microsoft.com/office/powerpoint/2010/main" val="304201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10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548639" y="196770"/>
            <a:ext cx="6106803" cy="1120775"/>
          </a:xfrm>
        </p:spPr>
        <p:txBody>
          <a:bodyPr/>
          <a:lstStyle/>
          <a:p>
            <a:r>
              <a:rPr lang="en-US" dirty="0"/>
              <a:t>ONLINE HEALTH COACH</a:t>
            </a: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21" name="Content Placeholder 12">
            <a:extLst>
              <a:ext uri="{FF2B5EF4-FFF2-40B4-BE49-F238E27FC236}">
                <a16:creationId xmlns:a16="http://schemas.microsoft.com/office/drawing/2014/main" id="{F80DD45B-01FB-824D-96A0-249B5C5E6CE0}"/>
              </a:ext>
            </a:extLst>
          </p:cNvPr>
          <p:cNvSpPr txBox="1">
            <a:spLocks/>
          </p:cNvSpPr>
          <p:nvPr/>
        </p:nvSpPr>
        <p:spPr>
          <a:xfrm>
            <a:off x="627063" y="1746759"/>
            <a:ext cx="5687184" cy="3273925"/>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Font typeface="System Font Regular"/>
              <a:buNone/>
            </a:pPr>
            <a:r>
              <a:rPr lang="en-US" sz="2400" dirty="0"/>
              <a:t>Get encouragement and realistic suggestions to complete your health and wellness goals.</a:t>
            </a:r>
          </a:p>
        </p:txBody>
      </p:sp>
      <p:pic>
        <p:nvPicPr>
          <p:cNvPr id="13" name="Picture 12">
            <a:extLst>
              <a:ext uri="{FF2B5EF4-FFF2-40B4-BE49-F238E27FC236}">
                <a16:creationId xmlns:a16="http://schemas.microsoft.com/office/drawing/2014/main" id="{3CEA6B23-B2B3-834E-85F0-F544FB57D8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1183" b="8817"/>
          <a:stretch/>
        </p:blipFill>
        <p:spPr>
          <a:xfrm>
            <a:off x="6970821" y="1"/>
            <a:ext cx="5221177" cy="5486400"/>
          </a:xfrm>
          <a:prstGeom prst="rect">
            <a:avLst/>
          </a:prstGeom>
        </p:spPr>
      </p:pic>
      <p:grpSp>
        <p:nvGrpSpPr>
          <p:cNvPr id="17" name="Group 16">
            <a:extLst>
              <a:ext uri="{FF2B5EF4-FFF2-40B4-BE49-F238E27FC236}">
                <a16:creationId xmlns:a16="http://schemas.microsoft.com/office/drawing/2014/main" id="{842834D2-E2E7-5641-916E-4A7388D4E4D3}"/>
              </a:ext>
            </a:extLst>
          </p:cNvPr>
          <p:cNvGrpSpPr/>
          <p:nvPr/>
        </p:nvGrpSpPr>
        <p:grpSpPr>
          <a:xfrm>
            <a:off x="627063" y="3760498"/>
            <a:ext cx="2044319" cy="581385"/>
            <a:chOff x="6952033" y="402659"/>
            <a:chExt cx="2044319" cy="581385"/>
          </a:xfrm>
        </p:grpSpPr>
        <p:sp>
          <p:nvSpPr>
            <p:cNvPr id="18" name="Oval 17">
              <a:extLst>
                <a:ext uri="{FF2B5EF4-FFF2-40B4-BE49-F238E27FC236}">
                  <a16:creationId xmlns:a16="http://schemas.microsoft.com/office/drawing/2014/main" id="{6C985B62-F3A8-F648-8034-C1AA183EA182}"/>
                </a:ext>
              </a:extLst>
            </p:cNvPr>
            <p:cNvSpPr/>
            <p:nvPr/>
          </p:nvSpPr>
          <p:spPr>
            <a:xfrm>
              <a:off x="6952033" y="402659"/>
              <a:ext cx="581385" cy="5813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a:t>
              </a:r>
            </a:p>
          </p:txBody>
        </p:sp>
        <p:sp>
          <p:nvSpPr>
            <p:cNvPr id="19" name="Oval 18">
              <a:extLst>
                <a:ext uri="{FF2B5EF4-FFF2-40B4-BE49-F238E27FC236}">
                  <a16:creationId xmlns:a16="http://schemas.microsoft.com/office/drawing/2014/main" id="{C6583733-CFD7-1C4E-81FF-2F90CD14C6FD}"/>
                </a:ext>
              </a:extLst>
            </p:cNvPr>
            <p:cNvSpPr/>
            <p:nvPr/>
          </p:nvSpPr>
          <p:spPr>
            <a:xfrm>
              <a:off x="7683500" y="402659"/>
              <a:ext cx="581385" cy="581385"/>
            </a:xfrm>
            <a:prstGeom prst="ellipse">
              <a:avLst/>
            </a:prstGeom>
            <a:solidFill>
              <a:srgbClr val="003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a:t>
              </a:r>
            </a:p>
          </p:txBody>
        </p:sp>
        <p:sp>
          <p:nvSpPr>
            <p:cNvPr id="20" name="Oval 19">
              <a:extLst>
                <a:ext uri="{FF2B5EF4-FFF2-40B4-BE49-F238E27FC236}">
                  <a16:creationId xmlns:a16="http://schemas.microsoft.com/office/drawing/2014/main" id="{86D513A0-CD50-6F4E-9B9A-26D3103E45F0}"/>
                </a:ext>
              </a:extLst>
            </p:cNvPr>
            <p:cNvSpPr/>
            <p:nvPr/>
          </p:nvSpPr>
          <p:spPr>
            <a:xfrm>
              <a:off x="8414967" y="402659"/>
              <a:ext cx="581385" cy="581385"/>
            </a:xfrm>
            <a:prstGeom prst="ellipse">
              <a:avLst/>
            </a:prstGeom>
            <a:solidFill>
              <a:srgbClr val="F89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t>
              </a:r>
            </a:p>
          </p:txBody>
        </p:sp>
      </p:grpSp>
      <p:sp>
        <p:nvSpPr>
          <p:cNvPr id="3" name="Slide Number Placeholder 2">
            <a:extLst>
              <a:ext uri="{FF2B5EF4-FFF2-40B4-BE49-F238E27FC236}">
                <a16:creationId xmlns:a16="http://schemas.microsoft.com/office/drawing/2014/main" id="{4C3201BD-0C13-5344-9FBC-A6AD0AE4575D}"/>
              </a:ext>
            </a:extLst>
          </p:cNvPr>
          <p:cNvSpPr>
            <a:spLocks noGrp="1"/>
          </p:cNvSpPr>
          <p:nvPr>
            <p:ph type="sldNum" sz="quarter" idx="10"/>
          </p:nvPr>
        </p:nvSpPr>
        <p:spPr/>
        <p:txBody>
          <a:bodyPr/>
          <a:lstStyle/>
          <a:p>
            <a:fld id="{F5984A2A-D4CD-8444-829C-1852D1C0662C}" type="slidenum">
              <a:rPr lang="en-US" smtClean="0"/>
              <a:t>57</a:t>
            </a:fld>
            <a:endParaRPr lang="en-US"/>
          </a:p>
        </p:txBody>
      </p:sp>
    </p:spTree>
    <p:extLst>
      <p:ext uri="{BB962C8B-B14F-4D97-AF65-F5344CB8AC3E}">
        <p14:creationId xmlns:p14="http://schemas.microsoft.com/office/powerpoint/2010/main" val="159030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10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2398461-AA86-A245-A1A2-62EECCAF5138}"/>
              </a:ext>
            </a:extLst>
          </p:cNvPr>
          <p:cNvSpPr>
            <a:spLocks noGrp="1"/>
          </p:cNvSpPr>
          <p:nvPr>
            <p:ph type="title"/>
          </p:nvPr>
        </p:nvSpPr>
        <p:spPr>
          <a:xfrm>
            <a:off x="548640" y="0"/>
            <a:ext cx="11026044" cy="1120775"/>
          </a:xfrm>
        </p:spPr>
        <p:txBody>
          <a:bodyPr/>
          <a:lstStyle/>
          <a:p>
            <a:r>
              <a:rPr lang="en-US" dirty="0"/>
              <a:t>WELLNESS GOALS</a:t>
            </a:r>
          </a:p>
        </p:txBody>
      </p:sp>
      <p:sp>
        <p:nvSpPr>
          <p:cNvPr id="13" name="Content Placeholder 12">
            <a:extLst>
              <a:ext uri="{FF2B5EF4-FFF2-40B4-BE49-F238E27FC236}">
                <a16:creationId xmlns:a16="http://schemas.microsoft.com/office/drawing/2014/main" id="{85B4850C-C1C0-0547-8C42-D63ADBF6D6BD}"/>
              </a:ext>
            </a:extLst>
          </p:cNvPr>
          <p:cNvSpPr>
            <a:spLocks noGrp="1"/>
          </p:cNvSpPr>
          <p:nvPr>
            <p:ph idx="4294967295"/>
          </p:nvPr>
        </p:nvSpPr>
        <p:spPr>
          <a:xfrm>
            <a:off x="648929" y="1741489"/>
            <a:ext cx="5265174" cy="3449944"/>
          </a:xfrm>
          <a:prstGeom prst="rect">
            <a:avLst/>
          </a:prstGeom>
        </p:spPr>
        <p:txBody>
          <a:bodyPr/>
          <a:lstStyle/>
          <a:p>
            <a:pPr lvl="0">
              <a:lnSpc>
                <a:spcPct val="110000"/>
              </a:lnSpc>
              <a:buClr>
                <a:srgbClr val="F0DD22"/>
              </a:buClr>
            </a:pPr>
            <a:r>
              <a:rPr lang="en-US" dirty="0">
                <a:solidFill>
                  <a:schemeClr val="tx2"/>
                </a:solidFill>
              </a:rPr>
              <a:t>Reducing stress</a:t>
            </a:r>
          </a:p>
          <a:p>
            <a:pPr lvl="0">
              <a:lnSpc>
                <a:spcPct val="110000"/>
              </a:lnSpc>
              <a:buClr>
                <a:srgbClr val="F0DD22"/>
              </a:buClr>
            </a:pPr>
            <a:r>
              <a:rPr lang="en-US" dirty="0">
                <a:solidFill>
                  <a:schemeClr val="tx2"/>
                </a:solidFill>
              </a:rPr>
              <a:t>Losing weight</a:t>
            </a:r>
          </a:p>
          <a:p>
            <a:pPr lvl="0">
              <a:lnSpc>
                <a:spcPct val="110000"/>
              </a:lnSpc>
              <a:buClr>
                <a:srgbClr val="F0DD22"/>
              </a:buClr>
            </a:pPr>
            <a:r>
              <a:rPr lang="en-US" dirty="0">
                <a:solidFill>
                  <a:schemeClr val="tx2"/>
                </a:solidFill>
              </a:rPr>
              <a:t>Exercising more</a:t>
            </a:r>
          </a:p>
          <a:p>
            <a:pPr lvl="0">
              <a:lnSpc>
                <a:spcPct val="110000"/>
              </a:lnSpc>
              <a:buClr>
                <a:srgbClr val="F0DD22"/>
              </a:buClr>
            </a:pPr>
            <a:r>
              <a:rPr lang="en-US" dirty="0">
                <a:solidFill>
                  <a:schemeClr val="tx2"/>
                </a:solidFill>
              </a:rPr>
              <a:t>Feeling happier</a:t>
            </a:r>
          </a:p>
          <a:p>
            <a:pPr lvl="0">
              <a:lnSpc>
                <a:spcPct val="110000"/>
              </a:lnSpc>
              <a:buClr>
                <a:srgbClr val="F0DD22"/>
              </a:buClr>
            </a:pPr>
            <a:r>
              <a:rPr lang="en-US" dirty="0">
                <a:solidFill>
                  <a:schemeClr val="tx2"/>
                </a:solidFill>
              </a:rPr>
              <a:t>Eating better </a:t>
            </a: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31E4BE0-A735-6149-82CA-8524B0DF8B86}"/>
              </a:ext>
            </a:extLst>
          </p:cNvPr>
          <p:cNvSpPr txBox="1"/>
          <p:nvPr/>
        </p:nvSpPr>
        <p:spPr>
          <a:xfrm>
            <a:off x="3004457" y="5769429"/>
            <a:ext cx="0" cy="0"/>
          </a:xfrm>
          <a:prstGeom prst="rect">
            <a:avLst/>
          </a:prstGeom>
        </p:spPr>
        <p:txBody>
          <a:bodyPr vert="horz" wrap="none" lIns="91440" tIns="45720" rIns="91440" bIns="45720" rtlCol="0">
            <a:normAutofit fontScale="25000" lnSpcReduction="20000"/>
          </a:bodyPr>
          <a:lstStyle/>
          <a:p>
            <a:endParaRPr lang="en-US" sz="1800" dirty="0"/>
          </a:p>
        </p:txBody>
      </p:sp>
      <p:pic>
        <p:nvPicPr>
          <p:cNvPr id="12" name="Graphic 11">
            <a:extLst>
              <a:ext uri="{FF2B5EF4-FFF2-40B4-BE49-F238E27FC236}">
                <a16:creationId xmlns:a16="http://schemas.microsoft.com/office/drawing/2014/main" id="{22E2C3AA-BC33-B346-A2E5-38A69E613B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55962" y="459020"/>
            <a:ext cx="5686985" cy="5686985"/>
          </a:xfrm>
          <a:prstGeom prst="rect">
            <a:avLst/>
          </a:prstGeom>
        </p:spPr>
      </p:pic>
      <p:sp>
        <p:nvSpPr>
          <p:cNvPr id="3" name="Slide Number Placeholder 2">
            <a:extLst>
              <a:ext uri="{FF2B5EF4-FFF2-40B4-BE49-F238E27FC236}">
                <a16:creationId xmlns:a16="http://schemas.microsoft.com/office/drawing/2014/main" id="{02102D18-97AE-6949-B77C-0A42719546FE}"/>
              </a:ext>
            </a:extLst>
          </p:cNvPr>
          <p:cNvSpPr>
            <a:spLocks noGrp="1"/>
          </p:cNvSpPr>
          <p:nvPr>
            <p:ph type="sldNum" sz="quarter" idx="10"/>
          </p:nvPr>
        </p:nvSpPr>
        <p:spPr/>
        <p:txBody>
          <a:bodyPr/>
          <a:lstStyle/>
          <a:p>
            <a:fld id="{F5984A2A-D4CD-8444-829C-1852D1C0662C}" type="slidenum">
              <a:rPr lang="en-US" smtClean="0"/>
              <a:t>58</a:t>
            </a:fld>
            <a:endParaRPr lang="en-US"/>
          </a:p>
        </p:txBody>
      </p:sp>
    </p:spTree>
    <p:extLst>
      <p:ext uri="{BB962C8B-B14F-4D97-AF65-F5344CB8AC3E}">
        <p14:creationId xmlns:p14="http://schemas.microsoft.com/office/powerpoint/2010/main" val="202603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1000"/>
                                        <p:tgtEl>
                                          <p:spTgt spid="13">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wipe(left)">
                                      <p:cBhvr>
                                        <p:cTn id="11" dur="1000"/>
                                        <p:tgtEl>
                                          <p:spTgt spid="13">
                                            <p:txEl>
                                              <p:pRg st="1" end="1"/>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wipe(left)">
                                      <p:cBhvr>
                                        <p:cTn id="15" dur="1000"/>
                                        <p:tgtEl>
                                          <p:spTgt spid="13">
                                            <p:txEl>
                                              <p:pRg st="2" end="2"/>
                                            </p:txEl>
                                          </p:spTgt>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wipe(left)">
                                      <p:cBhvr>
                                        <p:cTn id="19" dur="1000"/>
                                        <p:tgtEl>
                                          <p:spTgt spid="13">
                                            <p:txEl>
                                              <p:pRg st="3" end="3"/>
                                            </p:txEl>
                                          </p:spTgt>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animEffect transition="in" filter="wipe(left)">
                                      <p:cBhvr>
                                        <p:cTn id="23" dur="10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F8F1A9-876F-8445-BEE4-F7EFEED0745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870" b="12063"/>
          <a:stretch/>
        </p:blipFill>
        <p:spPr>
          <a:xfrm>
            <a:off x="7223459" y="0"/>
            <a:ext cx="4968539" cy="5486400"/>
          </a:xfrm>
          <a:prstGeom prst="rect">
            <a:avLst/>
          </a:prstGeom>
        </p:spPr>
      </p:pic>
      <p:sp>
        <p:nvSpPr>
          <p:cNvPr id="17" name="Title 1">
            <a:extLst>
              <a:ext uri="{FF2B5EF4-FFF2-40B4-BE49-F238E27FC236}">
                <a16:creationId xmlns:a16="http://schemas.microsoft.com/office/drawing/2014/main" id="{D2398461-AA86-A245-A1A2-62EECCAF5138}"/>
              </a:ext>
            </a:extLst>
          </p:cNvPr>
          <p:cNvSpPr>
            <a:spLocks noGrp="1"/>
          </p:cNvSpPr>
          <p:nvPr>
            <p:ph type="title"/>
          </p:nvPr>
        </p:nvSpPr>
        <p:spPr>
          <a:xfrm>
            <a:off x="548639" y="196770"/>
            <a:ext cx="6106803" cy="1120775"/>
          </a:xfrm>
        </p:spPr>
        <p:txBody>
          <a:bodyPr/>
          <a:lstStyle/>
          <a:p>
            <a:r>
              <a:rPr lang="en-US" dirty="0"/>
              <a:t>CONDITION GOALS</a:t>
            </a:r>
          </a:p>
        </p:txBody>
      </p:sp>
      <p:sp>
        <p:nvSpPr>
          <p:cNvPr id="13" name="Content Placeholder 12">
            <a:extLst>
              <a:ext uri="{FF2B5EF4-FFF2-40B4-BE49-F238E27FC236}">
                <a16:creationId xmlns:a16="http://schemas.microsoft.com/office/drawing/2014/main" id="{85B4850C-C1C0-0547-8C42-D63ADBF6D6BD}"/>
              </a:ext>
            </a:extLst>
          </p:cNvPr>
          <p:cNvSpPr>
            <a:spLocks noGrp="1"/>
          </p:cNvSpPr>
          <p:nvPr>
            <p:ph idx="4294967295"/>
          </p:nvPr>
        </p:nvSpPr>
        <p:spPr>
          <a:xfrm>
            <a:off x="627063" y="1741488"/>
            <a:ext cx="5049838" cy="4645025"/>
          </a:xfrm>
          <a:prstGeom prst="rect">
            <a:avLst/>
          </a:prstGeom>
        </p:spPr>
        <p:txBody>
          <a:bodyPr/>
          <a:lstStyle/>
          <a:p>
            <a:pPr lvl="0">
              <a:lnSpc>
                <a:spcPct val="110000"/>
              </a:lnSpc>
              <a:buClr>
                <a:srgbClr val="F0DD22"/>
              </a:buClr>
            </a:pPr>
            <a:r>
              <a:rPr lang="en-US" sz="2400" dirty="0">
                <a:solidFill>
                  <a:schemeClr val="tx2"/>
                </a:solidFill>
              </a:rPr>
              <a:t>Asthma</a:t>
            </a:r>
          </a:p>
          <a:p>
            <a:pPr lvl="0">
              <a:lnSpc>
                <a:spcPct val="110000"/>
              </a:lnSpc>
              <a:buClr>
                <a:srgbClr val="F0DD22"/>
              </a:buClr>
            </a:pPr>
            <a:r>
              <a:rPr lang="en-US" sz="2400" dirty="0">
                <a:solidFill>
                  <a:schemeClr val="tx2"/>
                </a:solidFill>
              </a:rPr>
              <a:t>Heart Disease</a:t>
            </a:r>
          </a:p>
          <a:p>
            <a:pPr lvl="0">
              <a:lnSpc>
                <a:spcPct val="110000"/>
              </a:lnSpc>
              <a:buClr>
                <a:srgbClr val="F0DD22"/>
              </a:buClr>
            </a:pPr>
            <a:r>
              <a:rPr lang="en-US" sz="2400" dirty="0">
                <a:solidFill>
                  <a:schemeClr val="tx2"/>
                </a:solidFill>
              </a:rPr>
              <a:t>Heart Failure</a:t>
            </a:r>
          </a:p>
          <a:p>
            <a:pPr lvl="0">
              <a:lnSpc>
                <a:spcPct val="110000"/>
              </a:lnSpc>
              <a:buClr>
                <a:srgbClr val="F0DD22"/>
              </a:buClr>
            </a:pPr>
            <a:r>
              <a:rPr lang="en-US" sz="2400" dirty="0">
                <a:solidFill>
                  <a:schemeClr val="tx2"/>
                </a:solidFill>
              </a:rPr>
              <a:t>Chronic Obstructive </a:t>
            </a:r>
            <a:br>
              <a:rPr lang="en-US" sz="2400" dirty="0">
                <a:solidFill>
                  <a:schemeClr val="tx2"/>
                </a:solidFill>
              </a:rPr>
            </a:br>
            <a:r>
              <a:rPr lang="en-US" sz="2400" dirty="0">
                <a:solidFill>
                  <a:schemeClr val="tx2"/>
                </a:solidFill>
              </a:rPr>
              <a:t>Pulmonary Disease (COPD) </a:t>
            </a:r>
          </a:p>
          <a:p>
            <a:pPr lvl="0">
              <a:lnSpc>
                <a:spcPct val="110000"/>
              </a:lnSpc>
              <a:buClr>
                <a:srgbClr val="F0DD22"/>
              </a:buClr>
            </a:pPr>
            <a:r>
              <a:rPr lang="en-US" sz="2400" dirty="0">
                <a:solidFill>
                  <a:schemeClr val="tx2"/>
                </a:solidFill>
              </a:rPr>
              <a:t>Hypertension</a:t>
            </a: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31E4BE0-A735-6149-82CA-8524B0DF8B86}"/>
              </a:ext>
            </a:extLst>
          </p:cNvPr>
          <p:cNvSpPr txBox="1"/>
          <p:nvPr/>
        </p:nvSpPr>
        <p:spPr>
          <a:xfrm>
            <a:off x="3004457" y="5769429"/>
            <a:ext cx="0" cy="0"/>
          </a:xfrm>
          <a:prstGeom prst="rect">
            <a:avLst/>
          </a:prstGeom>
        </p:spPr>
        <p:txBody>
          <a:bodyPr vert="horz" wrap="none" lIns="91440" tIns="45720" rIns="91440" bIns="45720" rtlCol="0">
            <a:normAutofit fontScale="25000" lnSpcReduction="20000"/>
          </a:bodyPr>
          <a:lstStyle/>
          <a:p>
            <a:endParaRPr lang="en-US" sz="1800" dirty="0"/>
          </a:p>
        </p:txBody>
      </p:sp>
      <p:sp>
        <p:nvSpPr>
          <p:cNvPr id="4" name="Slide Number Placeholder 3">
            <a:extLst>
              <a:ext uri="{FF2B5EF4-FFF2-40B4-BE49-F238E27FC236}">
                <a16:creationId xmlns:a16="http://schemas.microsoft.com/office/drawing/2014/main" id="{7492AC9E-37E0-6544-9FBA-85BA62771A4B}"/>
              </a:ext>
            </a:extLst>
          </p:cNvPr>
          <p:cNvSpPr>
            <a:spLocks noGrp="1"/>
          </p:cNvSpPr>
          <p:nvPr>
            <p:ph type="sldNum" sz="quarter" idx="10"/>
          </p:nvPr>
        </p:nvSpPr>
        <p:spPr/>
        <p:txBody>
          <a:bodyPr/>
          <a:lstStyle/>
          <a:p>
            <a:fld id="{F5984A2A-D4CD-8444-829C-1852D1C0662C}" type="slidenum">
              <a:rPr lang="en-US" smtClean="0"/>
              <a:t>59</a:t>
            </a:fld>
            <a:endParaRPr lang="en-US"/>
          </a:p>
        </p:txBody>
      </p:sp>
    </p:spTree>
    <p:extLst>
      <p:ext uri="{BB962C8B-B14F-4D97-AF65-F5344CB8AC3E}">
        <p14:creationId xmlns:p14="http://schemas.microsoft.com/office/powerpoint/2010/main" val="369770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1000"/>
                                        <p:tgtEl>
                                          <p:spTgt spid="13">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wipe(left)">
                                      <p:cBhvr>
                                        <p:cTn id="11" dur="1000"/>
                                        <p:tgtEl>
                                          <p:spTgt spid="13">
                                            <p:txEl>
                                              <p:pRg st="1" end="1"/>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wipe(left)">
                                      <p:cBhvr>
                                        <p:cTn id="15" dur="1000"/>
                                        <p:tgtEl>
                                          <p:spTgt spid="13">
                                            <p:txEl>
                                              <p:pRg st="2" end="2"/>
                                            </p:txEl>
                                          </p:spTgt>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wipe(left)">
                                      <p:cBhvr>
                                        <p:cTn id="19" dur="1000"/>
                                        <p:tgtEl>
                                          <p:spTgt spid="13">
                                            <p:txEl>
                                              <p:pRg st="3" end="3"/>
                                            </p:txEl>
                                          </p:spTgt>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animEffect transition="in" filter="wipe(left)">
                                      <p:cBhvr>
                                        <p:cTn id="23" dur="10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phic 24">
            <a:extLst>
              <a:ext uri="{FF2B5EF4-FFF2-40B4-BE49-F238E27FC236}">
                <a16:creationId xmlns:a16="http://schemas.microsoft.com/office/drawing/2014/main" id="{432F055C-5551-3E47-88E6-70E59059244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21662" y="1371281"/>
            <a:ext cx="1574950" cy="1574950"/>
          </a:xfrm>
          <a:prstGeom prst="rect">
            <a:avLst/>
          </a:prstGeom>
        </p:spPr>
      </p:pic>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43" name="Content Placeholder 12">
            <a:extLst>
              <a:ext uri="{FF2B5EF4-FFF2-40B4-BE49-F238E27FC236}">
                <a16:creationId xmlns:a16="http://schemas.microsoft.com/office/drawing/2014/main" id="{E85B9874-3DFC-9E45-A4CF-CB04DA12DF05}"/>
              </a:ext>
            </a:extLst>
          </p:cNvPr>
          <p:cNvSpPr txBox="1">
            <a:spLocks/>
          </p:cNvSpPr>
          <p:nvPr/>
        </p:nvSpPr>
        <p:spPr>
          <a:xfrm>
            <a:off x="1286605" y="467166"/>
            <a:ext cx="4484457" cy="5004486"/>
          </a:xfrm>
          <a:prstGeom prst="rect">
            <a:avLst/>
          </a:prstGeom>
        </p:spPr>
        <p:txBody>
          <a:bodyPr vert="horz" lIns="91440" tIns="45720" rIns="91440" bIns="45720" rtlCol="0" anchor="ctr">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SzPct val="80000"/>
              <a:buNone/>
            </a:pPr>
            <a:r>
              <a:rPr lang="en-US" sz="4800" b="1" dirty="0">
                <a:solidFill>
                  <a:schemeClr val="tx2"/>
                </a:solidFill>
              </a:rPr>
              <a:t>More than </a:t>
            </a:r>
            <a:br>
              <a:rPr lang="en-US" sz="4800" b="1" dirty="0">
                <a:solidFill>
                  <a:schemeClr val="tx2"/>
                </a:solidFill>
              </a:rPr>
            </a:br>
            <a:r>
              <a:rPr lang="en-US" sz="4800" b="1" dirty="0">
                <a:solidFill>
                  <a:schemeClr val="accent1"/>
                </a:solidFill>
              </a:rPr>
              <a:t>34 million </a:t>
            </a:r>
            <a:r>
              <a:rPr lang="en-US" sz="4800" b="1" dirty="0">
                <a:solidFill>
                  <a:schemeClr val="tx2"/>
                </a:solidFill>
              </a:rPr>
              <a:t>Americans have diabetes.</a:t>
            </a:r>
            <a:endParaRPr lang="en-US" sz="3600" b="1" dirty="0">
              <a:solidFill>
                <a:schemeClr val="tx2"/>
              </a:solidFill>
            </a:endParaRPr>
          </a:p>
        </p:txBody>
      </p:sp>
      <p:pic>
        <p:nvPicPr>
          <p:cNvPr id="10" name="Graphic 9">
            <a:extLst>
              <a:ext uri="{FF2B5EF4-FFF2-40B4-BE49-F238E27FC236}">
                <a16:creationId xmlns:a16="http://schemas.microsoft.com/office/drawing/2014/main" id="{A700EF60-9870-4443-B001-AE0288B6D49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318851" y="1376043"/>
            <a:ext cx="1574950" cy="1574950"/>
          </a:xfrm>
          <a:prstGeom prst="rect">
            <a:avLst/>
          </a:prstGeom>
        </p:spPr>
      </p:pic>
      <p:pic>
        <p:nvPicPr>
          <p:cNvPr id="12" name="Graphic 11">
            <a:extLst>
              <a:ext uri="{FF2B5EF4-FFF2-40B4-BE49-F238E27FC236}">
                <a16:creationId xmlns:a16="http://schemas.microsoft.com/office/drawing/2014/main" id="{5FA47CC3-09E2-744D-B8E8-456675E12B1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216763" y="1376043"/>
            <a:ext cx="1574950" cy="1574950"/>
          </a:xfrm>
          <a:prstGeom prst="rect">
            <a:avLst/>
          </a:prstGeom>
        </p:spPr>
      </p:pic>
      <p:pic>
        <p:nvPicPr>
          <p:cNvPr id="13" name="Graphic 12">
            <a:extLst>
              <a:ext uri="{FF2B5EF4-FFF2-40B4-BE49-F238E27FC236}">
                <a16:creationId xmlns:a16="http://schemas.microsoft.com/office/drawing/2014/main" id="{DC1D0079-F281-F347-86AD-A85E1EFE8B3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14675" y="1376043"/>
            <a:ext cx="1574950" cy="1574950"/>
          </a:xfrm>
          <a:prstGeom prst="rect">
            <a:avLst/>
          </a:prstGeom>
        </p:spPr>
      </p:pic>
      <p:pic>
        <p:nvPicPr>
          <p:cNvPr id="18" name="Graphic 17">
            <a:extLst>
              <a:ext uri="{FF2B5EF4-FFF2-40B4-BE49-F238E27FC236}">
                <a16:creationId xmlns:a16="http://schemas.microsoft.com/office/drawing/2014/main" id="{CB0C4292-E343-C84F-A327-0ED091F422F7}"/>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012587" y="1376043"/>
            <a:ext cx="1574950" cy="1574950"/>
          </a:xfrm>
          <a:prstGeom prst="rect">
            <a:avLst/>
          </a:prstGeom>
        </p:spPr>
      </p:pic>
      <p:pic>
        <p:nvPicPr>
          <p:cNvPr id="19" name="Graphic 18">
            <a:extLst>
              <a:ext uri="{FF2B5EF4-FFF2-40B4-BE49-F238E27FC236}">
                <a16:creationId xmlns:a16="http://schemas.microsoft.com/office/drawing/2014/main" id="{A6E693DC-B709-324B-89EC-905D5161EC67}"/>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420939" y="2694303"/>
            <a:ext cx="1574950" cy="1574950"/>
          </a:xfrm>
          <a:prstGeom prst="rect">
            <a:avLst/>
          </a:prstGeom>
        </p:spPr>
      </p:pic>
      <p:pic>
        <p:nvPicPr>
          <p:cNvPr id="20" name="Graphic 19">
            <a:extLst>
              <a:ext uri="{FF2B5EF4-FFF2-40B4-BE49-F238E27FC236}">
                <a16:creationId xmlns:a16="http://schemas.microsoft.com/office/drawing/2014/main" id="{6E689A68-B154-6542-9F99-07230E4D375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318851" y="2694303"/>
            <a:ext cx="1574950" cy="1574950"/>
          </a:xfrm>
          <a:prstGeom prst="rect">
            <a:avLst/>
          </a:prstGeom>
        </p:spPr>
      </p:pic>
      <p:pic>
        <p:nvPicPr>
          <p:cNvPr id="21" name="Graphic 20">
            <a:extLst>
              <a:ext uri="{FF2B5EF4-FFF2-40B4-BE49-F238E27FC236}">
                <a16:creationId xmlns:a16="http://schemas.microsoft.com/office/drawing/2014/main" id="{5E9BEE5A-6553-5C4B-8599-0DB468B7E3E4}"/>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216763" y="2694303"/>
            <a:ext cx="1574950" cy="1574950"/>
          </a:xfrm>
          <a:prstGeom prst="rect">
            <a:avLst/>
          </a:prstGeom>
        </p:spPr>
      </p:pic>
      <p:pic>
        <p:nvPicPr>
          <p:cNvPr id="22" name="Graphic 21">
            <a:extLst>
              <a:ext uri="{FF2B5EF4-FFF2-40B4-BE49-F238E27FC236}">
                <a16:creationId xmlns:a16="http://schemas.microsoft.com/office/drawing/2014/main" id="{A59E60E0-CEFD-4546-AB7E-387465749FF2}"/>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14675" y="2694303"/>
            <a:ext cx="1574950" cy="1574950"/>
          </a:xfrm>
          <a:prstGeom prst="rect">
            <a:avLst/>
          </a:prstGeom>
        </p:spPr>
      </p:pic>
      <p:pic>
        <p:nvPicPr>
          <p:cNvPr id="23" name="Graphic 22">
            <a:extLst>
              <a:ext uri="{FF2B5EF4-FFF2-40B4-BE49-F238E27FC236}">
                <a16:creationId xmlns:a16="http://schemas.microsoft.com/office/drawing/2014/main" id="{56899548-8F5D-DD48-857D-C92D63BE2E9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012587" y="2694303"/>
            <a:ext cx="1574950" cy="1574950"/>
          </a:xfrm>
          <a:prstGeom prst="rect">
            <a:avLst/>
          </a:prstGeom>
        </p:spPr>
      </p:pic>
      <p:sp>
        <p:nvSpPr>
          <p:cNvPr id="2" name="TextBox 1">
            <a:extLst>
              <a:ext uri="{FF2B5EF4-FFF2-40B4-BE49-F238E27FC236}">
                <a16:creationId xmlns:a16="http://schemas.microsoft.com/office/drawing/2014/main" id="{94438D21-BF85-B143-AD8B-729D10AA3590}"/>
              </a:ext>
            </a:extLst>
          </p:cNvPr>
          <p:cNvSpPr txBox="1"/>
          <p:nvPr/>
        </p:nvSpPr>
        <p:spPr>
          <a:xfrm>
            <a:off x="6965835" y="4269253"/>
            <a:ext cx="4297680" cy="807720"/>
          </a:xfrm>
          <a:prstGeom prst="rect">
            <a:avLst/>
          </a:prstGeom>
        </p:spPr>
        <p:txBody>
          <a:bodyPr vert="horz" wrap="square" lIns="91440" tIns="45720" rIns="91440" bIns="45720" rtlCol="0">
            <a:normAutofit/>
          </a:bodyPr>
          <a:lstStyle/>
          <a:p>
            <a:r>
              <a:rPr lang="en-US" b="1" dirty="0">
                <a:solidFill>
                  <a:schemeClr val="tx2"/>
                </a:solidFill>
              </a:rPr>
              <a:t>That’s about 1 in every 10 Americans.</a:t>
            </a:r>
            <a:endParaRPr lang="en-US" sz="1800" dirty="0">
              <a:solidFill>
                <a:schemeClr val="tx2"/>
              </a:solidFill>
            </a:endParaRPr>
          </a:p>
        </p:txBody>
      </p:sp>
      <p:sp>
        <p:nvSpPr>
          <p:cNvPr id="3" name="Slide Number Placeholder 2">
            <a:extLst>
              <a:ext uri="{FF2B5EF4-FFF2-40B4-BE49-F238E27FC236}">
                <a16:creationId xmlns:a16="http://schemas.microsoft.com/office/drawing/2014/main" id="{A8A5B8E4-0A78-0C40-B6F8-53619CD84377}"/>
              </a:ext>
            </a:extLst>
          </p:cNvPr>
          <p:cNvSpPr>
            <a:spLocks noGrp="1"/>
          </p:cNvSpPr>
          <p:nvPr>
            <p:ph type="sldNum" sz="quarter" idx="10"/>
          </p:nvPr>
        </p:nvSpPr>
        <p:spPr/>
        <p:txBody>
          <a:bodyPr/>
          <a:lstStyle/>
          <a:p>
            <a:fld id="{F5984A2A-D4CD-8444-829C-1852D1C0662C}" type="slidenum">
              <a:rPr lang="en-US" smtClean="0"/>
              <a:t>6</a:t>
            </a:fld>
            <a:endParaRPr lang="en-US"/>
          </a:p>
        </p:txBody>
      </p:sp>
    </p:spTree>
    <p:extLst>
      <p:ext uri="{BB962C8B-B14F-4D97-AF65-F5344CB8AC3E}">
        <p14:creationId xmlns:p14="http://schemas.microsoft.com/office/powerpoint/2010/main" val="394594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wipe(left)">
                                      <p:cBhvr>
                                        <p:cTn id="7" dur="1000"/>
                                        <p:tgtEl>
                                          <p:spTgt spid="4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par>
                          <p:cTn id="36" fill="hold">
                            <p:stCondLst>
                              <p:cond delay="4500"/>
                            </p:stCondLst>
                            <p:childTnLst>
                              <p:par>
                                <p:cTn id="37" presetID="10"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par>
                          <p:cTn id="43" fill="hold">
                            <p:stCondLst>
                              <p:cond delay="5000"/>
                            </p:stCondLst>
                            <p:childTnLst>
                              <p:par>
                                <p:cTn id="44" presetID="10"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par>
                          <p:cTn id="47" fill="hold">
                            <p:stCondLst>
                              <p:cond delay="5500"/>
                            </p:stCondLst>
                            <p:childTnLst>
                              <p:par>
                                <p:cTn id="48" presetID="22" presetClass="entr" presetSubtype="4" fill="hold" grpId="0" nodeType="after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down)">
                                      <p:cBhvr>
                                        <p:cTn id="5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uild="p"/>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548640" y="0"/>
            <a:ext cx="11026044" cy="1120775"/>
          </a:xfrm>
        </p:spPr>
        <p:txBody>
          <a:bodyPr/>
          <a:lstStyle/>
          <a:p>
            <a:r>
              <a:rPr lang="en-US" dirty="0"/>
              <a:t>BLUE365</a:t>
            </a:r>
            <a:r>
              <a:rPr lang="en-US" baseline="30000" dirty="0"/>
              <a:t>®</a:t>
            </a:r>
          </a:p>
        </p:txBody>
      </p:sp>
      <p:sp>
        <p:nvSpPr>
          <p:cNvPr id="21" name="Content Placeholder 12">
            <a:extLst>
              <a:ext uri="{FF2B5EF4-FFF2-40B4-BE49-F238E27FC236}">
                <a16:creationId xmlns:a16="http://schemas.microsoft.com/office/drawing/2014/main" id="{F80DD45B-01FB-824D-96A0-249B5C5E6CE0}"/>
              </a:ext>
            </a:extLst>
          </p:cNvPr>
          <p:cNvSpPr txBox="1">
            <a:spLocks/>
          </p:cNvSpPr>
          <p:nvPr/>
        </p:nvSpPr>
        <p:spPr>
          <a:xfrm>
            <a:off x="816925" y="1363854"/>
            <a:ext cx="9117843" cy="3901320"/>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spcBef>
                <a:spcPts val="0"/>
              </a:spcBef>
              <a:spcAft>
                <a:spcPts val="800"/>
              </a:spcAft>
              <a:buNone/>
            </a:pPr>
            <a:r>
              <a:rPr lang="en-US" dirty="0"/>
              <a:t>Blue Cross and Blue Shield members can get exclusive</a:t>
            </a:r>
          </a:p>
          <a:p>
            <a:pPr marL="0" indent="0">
              <a:lnSpc>
                <a:spcPct val="110000"/>
              </a:lnSpc>
              <a:spcBef>
                <a:spcPts val="0"/>
              </a:spcBef>
              <a:spcAft>
                <a:spcPts val="800"/>
              </a:spcAft>
              <a:buNone/>
            </a:pPr>
            <a:r>
              <a:rPr lang="en-US" sz="8000" b="1" dirty="0"/>
              <a:t>discounts</a:t>
            </a:r>
          </a:p>
          <a:p>
            <a:pPr marL="0" indent="0">
              <a:spcAft>
                <a:spcPts val="800"/>
              </a:spcAft>
              <a:buNone/>
            </a:pPr>
            <a:r>
              <a:rPr lang="en-US" dirty="0"/>
              <a:t>on different products and services</a:t>
            </a:r>
            <a:br>
              <a:rPr lang="en-US" dirty="0"/>
            </a:br>
            <a:r>
              <a:rPr lang="en-US" dirty="0"/>
              <a:t>that can help you live a healthy lifestyle. </a:t>
            </a:r>
          </a:p>
        </p:txBody>
      </p:sp>
      <p:pic>
        <p:nvPicPr>
          <p:cNvPr id="3" name="Picture 2">
            <a:extLst>
              <a:ext uri="{FF2B5EF4-FFF2-40B4-BE49-F238E27FC236}">
                <a16:creationId xmlns:a16="http://schemas.microsoft.com/office/drawing/2014/main" id="{519BD51C-CA26-E740-BBB8-BBBB2AC0C259}"/>
              </a:ext>
            </a:extLst>
          </p:cNvPr>
          <p:cNvPicPr>
            <a:picLocks noChangeAspect="1"/>
          </p:cNvPicPr>
          <p:nvPr/>
        </p:nvPicPr>
        <p:blipFill>
          <a:blip r:embed="rId3"/>
          <a:stretch>
            <a:fillRect/>
          </a:stretch>
        </p:blipFill>
        <p:spPr>
          <a:xfrm>
            <a:off x="8445644" y="1844188"/>
            <a:ext cx="3336348" cy="3258758"/>
          </a:xfrm>
          <a:prstGeom prst="rect">
            <a:avLst/>
          </a:prstGeom>
        </p:spPr>
      </p:pic>
      <p:grpSp>
        <p:nvGrpSpPr>
          <p:cNvPr id="12" name="Group 11">
            <a:extLst>
              <a:ext uri="{FF2B5EF4-FFF2-40B4-BE49-F238E27FC236}">
                <a16:creationId xmlns:a16="http://schemas.microsoft.com/office/drawing/2014/main" id="{AFC30819-6FBD-CC45-A7E2-FD8BAA90179B}"/>
              </a:ext>
            </a:extLst>
          </p:cNvPr>
          <p:cNvGrpSpPr/>
          <p:nvPr/>
        </p:nvGrpSpPr>
        <p:grpSpPr>
          <a:xfrm>
            <a:off x="870536" y="4615905"/>
            <a:ext cx="2044319" cy="581385"/>
            <a:chOff x="6952033" y="402659"/>
            <a:chExt cx="2044319" cy="581385"/>
          </a:xfrm>
        </p:grpSpPr>
        <p:sp>
          <p:nvSpPr>
            <p:cNvPr id="13" name="Oval 12">
              <a:extLst>
                <a:ext uri="{FF2B5EF4-FFF2-40B4-BE49-F238E27FC236}">
                  <a16:creationId xmlns:a16="http://schemas.microsoft.com/office/drawing/2014/main" id="{0523D8BE-DEF3-4546-B04A-5C19C269DF81}"/>
                </a:ext>
              </a:extLst>
            </p:cNvPr>
            <p:cNvSpPr/>
            <p:nvPr/>
          </p:nvSpPr>
          <p:spPr>
            <a:xfrm>
              <a:off x="6952033" y="402659"/>
              <a:ext cx="581385" cy="5813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a:t>
              </a:r>
            </a:p>
          </p:txBody>
        </p:sp>
        <p:sp>
          <p:nvSpPr>
            <p:cNvPr id="17" name="Oval 16">
              <a:extLst>
                <a:ext uri="{FF2B5EF4-FFF2-40B4-BE49-F238E27FC236}">
                  <a16:creationId xmlns:a16="http://schemas.microsoft.com/office/drawing/2014/main" id="{BAFA6A86-72B2-BC48-B364-3476D338EBF3}"/>
                </a:ext>
              </a:extLst>
            </p:cNvPr>
            <p:cNvSpPr/>
            <p:nvPr/>
          </p:nvSpPr>
          <p:spPr>
            <a:xfrm>
              <a:off x="7683500" y="402659"/>
              <a:ext cx="581385" cy="581385"/>
            </a:xfrm>
            <a:prstGeom prst="ellipse">
              <a:avLst/>
            </a:prstGeom>
            <a:solidFill>
              <a:srgbClr val="003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a:t>
              </a:r>
            </a:p>
          </p:txBody>
        </p:sp>
        <p:sp>
          <p:nvSpPr>
            <p:cNvPr id="18" name="Oval 17">
              <a:extLst>
                <a:ext uri="{FF2B5EF4-FFF2-40B4-BE49-F238E27FC236}">
                  <a16:creationId xmlns:a16="http://schemas.microsoft.com/office/drawing/2014/main" id="{3EFD0957-4BE1-AB42-B0A9-A3688D3A6993}"/>
                </a:ext>
              </a:extLst>
            </p:cNvPr>
            <p:cNvSpPr/>
            <p:nvPr/>
          </p:nvSpPr>
          <p:spPr>
            <a:xfrm>
              <a:off x="8414967" y="402659"/>
              <a:ext cx="581385" cy="581385"/>
            </a:xfrm>
            <a:prstGeom prst="ellipse">
              <a:avLst/>
            </a:prstGeom>
            <a:solidFill>
              <a:srgbClr val="F89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t>
              </a:r>
            </a:p>
          </p:txBody>
        </p:sp>
      </p:grpSp>
      <p:sp>
        <p:nvSpPr>
          <p:cNvPr id="4" name="Slide Number Placeholder 3">
            <a:extLst>
              <a:ext uri="{FF2B5EF4-FFF2-40B4-BE49-F238E27FC236}">
                <a16:creationId xmlns:a16="http://schemas.microsoft.com/office/drawing/2014/main" id="{384AA766-A308-F246-B581-E0B3D895F9FB}"/>
              </a:ext>
            </a:extLst>
          </p:cNvPr>
          <p:cNvSpPr>
            <a:spLocks noGrp="1"/>
          </p:cNvSpPr>
          <p:nvPr>
            <p:ph type="sldNum" sz="quarter" idx="10"/>
          </p:nvPr>
        </p:nvSpPr>
        <p:spPr/>
        <p:txBody>
          <a:bodyPr/>
          <a:lstStyle/>
          <a:p>
            <a:fld id="{F5984A2A-D4CD-8444-829C-1852D1C0662C}" type="slidenum">
              <a:rPr lang="en-US" smtClean="0"/>
              <a:t>60</a:t>
            </a:fld>
            <a:endParaRPr lang="en-US"/>
          </a:p>
        </p:txBody>
      </p:sp>
    </p:spTree>
    <p:extLst>
      <p:ext uri="{BB962C8B-B14F-4D97-AF65-F5344CB8AC3E}">
        <p14:creationId xmlns:p14="http://schemas.microsoft.com/office/powerpoint/2010/main" val="220461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1000"/>
                                        <p:tgtEl>
                                          <p:spTgt spid="21">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animEffect transition="in" filter="wipe(left)">
                                      <p:cBhvr>
                                        <p:cTn id="11" dur="1000"/>
                                        <p:tgtEl>
                                          <p:spTgt spid="21">
                                            <p:txEl>
                                              <p:pRg st="1" end="1"/>
                                            </p:txEl>
                                          </p:spTgt>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animEffect transition="in" filter="wipe(left)">
                                      <p:cBhvr>
                                        <p:cTn id="15" dur="500"/>
                                        <p:tgtEl>
                                          <p:spTgt spid="21">
                                            <p:txEl>
                                              <p:pRg st="2" end="2"/>
                                            </p:txEl>
                                          </p:spTgt>
                                        </p:tgtEl>
                                      </p:cBhvr>
                                    </p:animEffect>
                                  </p:childTnLst>
                                </p:cTn>
                              </p:par>
                            </p:childTnLst>
                          </p:cTn>
                        </p:par>
                        <p:par>
                          <p:cTn id="16" fill="hold">
                            <p:stCondLst>
                              <p:cond delay="2500"/>
                            </p:stCondLst>
                            <p:childTnLst>
                              <p:par>
                                <p:cTn id="17" presetID="2" presetClass="entr" presetSubtype="4"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548640" y="0"/>
            <a:ext cx="11026044" cy="1120775"/>
          </a:xfrm>
        </p:spPr>
        <p:txBody>
          <a:bodyPr/>
          <a:lstStyle/>
          <a:p>
            <a:r>
              <a:rPr lang="en-US" dirty="0"/>
              <a:t>BLUE365</a:t>
            </a:r>
            <a:r>
              <a:rPr lang="en-US" baseline="30000" dirty="0"/>
              <a:t>®</a:t>
            </a:r>
          </a:p>
        </p:txBody>
      </p:sp>
      <p:sp>
        <p:nvSpPr>
          <p:cNvPr id="12" name="Content Placeholder 3">
            <a:extLst>
              <a:ext uri="{FF2B5EF4-FFF2-40B4-BE49-F238E27FC236}">
                <a16:creationId xmlns:a16="http://schemas.microsoft.com/office/drawing/2014/main" id="{273E9EC0-DC38-554B-9BC1-C06A074F9E12}"/>
              </a:ext>
            </a:extLst>
          </p:cNvPr>
          <p:cNvSpPr txBox="1">
            <a:spLocks/>
          </p:cNvSpPr>
          <p:nvPr/>
        </p:nvSpPr>
        <p:spPr>
          <a:xfrm>
            <a:off x="1173643" y="4352352"/>
            <a:ext cx="1772822" cy="3412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600" b="1" dirty="0"/>
          </a:p>
        </p:txBody>
      </p:sp>
      <p:sp>
        <p:nvSpPr>
          <p:cNvPr id="17" name="Content Placeholder 3">
            <a:extLst>
              <a:ext uri="{FF2B5EF4-FFF2-40B4-BE49-F238E27FC236}">
                <a16:creationId xmlns:a16="http://schemas.microsoft.com/office/drawing/2014/main" id="{D068CA1B-036B-CF45-A3EF-70848FAF829F}"/>
              </a:ext>
            </a:extLst>
          </p:cNvPr>
          <p:cNvSpPr txBox="1">
            <a:spLocks/>
          </p:cNvSpPr>
          <p:nvPr/>
        </p:nvSpPr>
        <p:spPr>
          <a:xfrm>
            <a:off x="3292350" y="4352352"/>
            <a:ext cx="2833464" cy="3129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600" b="1" dirty="0"/>
          </a:p>
        </p:txBody>
      </p:sp>
      <p:grpSp>
        <p:nvGrpSpPr>
          <p:cNvPr id="4" name="Group 3">
            <a:extLst>
              <a:ext uri="{FF2B5EF4-FFF2-40B4-BE49-F238E27FC236}">
                <a16:creationId xmlns:a16="http://schemas.microsoft.com/office/drawing/2014/main" id="{CFC2A293-40D6-B74A-B598-BF5C51F87EC6}"/>
              </a:ext>
            </a:extLst>
          </p:cNvPr>
          <p:cNvGrpSpPr/>
          <p:nvPr/>
        </p:nvGrpSpPr>
        <p:grpSpPr>
          <a:xfrm>
            <a:off x="7091006" y="3038485"/>
            <a:ext cx="3124997" cy="1325406"/>
            <a:chOff x="6486322" y="3318705"/>
            <a:chExt cx="3124997" cy="1325406"/>
          </a:xfrm>
        </p:grpSpPr>
        <p:pic>
          <p:nvPicPr>
            <p:cNvPr id="37" name="Picture 36">
              <a:extLst>
                <a:ext uri="{FF2B5EF4-FFF2-40B4-BE49-F238E27FC236}">
                  <a16:creationId xmlns:a16="http://schemas.microsoft.com/office/drawing/2014/main" id="{36F642C1-DBFA-9342-ACF5-E2D372B39632}"/>
                </a:ext>
              </a:extLst>
            </p:cNvPr>
            <p:cNvPicPr preferRelativeResize="0">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79805" y="3318705"/>
              <a:ext cx="747216" cy="345980"/>
            </a:xfrm>
            <a:prstGeom prst="rect">
              <a:avLst/>
            </a:prstGeom>
          </p:spPr>
        </p:pic>
        <p:pic>
          <p:nvPicPr>
            <p:cNvPr id="38" name="Picture 37">
              <a:extLst>
                <a:ext uri="{FF2B5EF4-FFF2-40B4-BE49-F238E27FC236}">
                  <a16:creationId xmlns:a16="http://schemas.microsoft.com/office/drawing/2014/main" id="{DC0C0CC4-FFBD-5E41-9B3F-76C13A34EEC1}"/>
                </a:ext>
              </a:extLst>
            </p:cNvPr>
            <p:cNvPicPr preferRelativeResize="0">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15443" y="3984044"/>
              <a:ext cx="1273069" cy="232224"/>
            </a:xfrm>
            <a:prstGeom prst="rect">
              <a:avLst/>
            </a:prstGeom>
          </p:spPr>
        </p:pic>
        <p:pic>
          <p:nvPicPr>
            <p:cNvPr id="39" name="Picture 38">
              <a:extLst>
                <a:ext uri="{FF2B5EF4-FFF2-40B4-BE49-F238E27FC236}">
                  <a16:creationId xmlns:a16="http://schemas.microsoft.com/office/drawing/2014/main" id="{0D33C436-4B6F-0B44-8EF0-BFF85978E551}"/>
                </a:ext>
              </a:extLst>
            </p:cNvPr>
            <p:cNvPicPr preferRelativeResize="0">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86322" y="3363449"/>
              <a:ext cx="1331312" cy="210784"/>
            </a:xfrm>
            <a:prstGeom prst="rect">
              <a:avLst/>
            </a:prstGeom>
          </p:spPr>
        </p:pic>
        <p:pic>
          <p:nvPicPr>
            <p:cNvPr id="41" name="Picture 40">
              <a:extLst>
                <a:ext uri="{FF2B5EF4-FFF2-40B4-BE49-F238E27FC236}">
                  <a16:creationId xmlns:a16="http://schemas.microsoft.com/office/drawing/2014/main" id="{E84E0305-15BC-1344-A679-76B74D84459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95469" y="3687045"/>
              <a:ext cx="1015850" cy="957066"/>
            </a:xfrm>
            <a:prstGeom prst="rect">
              <a:avLst/>
            </a:prstGeom>
          </p:spPr>
        </p:pic>
      </p:grpSp>
      <p:sp>
        <p:nvSpPr>
          <p:cNvPr id="84" name="Content Placeholder 12">
            <a:extLst>
              <a:ext uri="{FF2B5EF4-FFF2-40B4-BE49-F238E27FC236}">
                <a16:creationId xmlns:a16="http://schemas.microsoft.com/office/drawing/2014/main" id="{2EF5E178-8084-324A-9DD7-17B29D43FC76}"/>
              </a:ext>
            </a:extLst>
          </p:cNvPr>
          <p:cNvSpPr txBox="1">
            <a:spLocks/>
          </p:cNvSpPr>
          <p:nvPr/>
        </p:nvSpPr>
        <p:spPr>
          <a:xfrm>
            <a:off x="648929" y="1449388"/>
            <a:ext cx="10241920" cy="961303"/>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spcBef>
                <a:spcPts val="0"/>
              </a:spcBef>
              <a:spcAft>
                <a:spcPts val="1800"/>
              </a:spcAft>
              <a:buFont typeface="System Font Regular"/>
              <a:buNone/>
            </a:pPr>
            <a:r>
              <a:rPr lang="en-US" sz="2400" dirty="0"/>
              <a:t>Includes deals on fitness and healthy eating brands nationwide. </a:t>
            </a:r>
          </a:p>
          <a:p>
            <a:pPr marL="0" indent="0">
              <a:lnSpc>
                <a:spcPct val="110000"/>
              </a:lnSpc>
              <a:spcBef>
                <a:spcPts val="0"/>
              </a:spcBef>
              <a:spcAft>
                <a:spcPts val="1800"/>
              </a:spcAft>
              <a:buFont typeface="System Font Regular"/>
              <a:buNone/>
            </a:pPr>
            <a:endParaRPr lang="en-US" sz="2400" dirty="0"/>
          </a:p>
        </p:txBody>
      </p:sp>
      <p:grpSp>
        <p:nvGrpSpPr>
          <p:cNvPr id="7" name="Group 6">
            <a:extLst>
              <a:ext uri="{FF2B5EF4-FFF2-40B4-BE49-F238E27FC236}">
                <a16:creationId xmlns:a16="http://schemas.microsoft.com/office/drawing/2014/main" id="{13DF666A-58FE-1445-B711-53B59CABD92C}"/>
              </a:ext>
            </a:extLst>
          </p:cNvPr>
          <p:cNvGrpSpPr/>
          <p:nvPr/>
        </p:nvGrpSpPr>
        <p:grpSpPr>
          <a:xfrm>
            <a:off x="868576" y="2938105"/>
            <a:ext cx="4977045" cy="1613418"/>
            <a:chOff x="868576" y="2938105"/>
            <a:chExt cx="4977045" cy="1663692"/>
          </a:xfrm>
        </p:grpSpPr>
        <p:pic>
          <p:nvPicPr>
            <p:cNvPr id="48" name="Picture 2" descr="C:\Users\CC07390\AppData\Roaming\ReebokDelta_Logo.png">
              <a:extLst>
                <a:ext uri="{FF2B5EF4-FFF2-40B4-BE49-F238E27FC236}">
                  <a16:creationId xmlns:a16="http://schemas.microsoft.com/office/drawing/2014/main" id="{C05237B5-DB69-764B-A679-1207C87DC1D6}"/>
                </a:ext>
              </a:extLst>
            </p:cNvPr>
            <p:cNvPicPr preferRelativeResize="0">
              <a:picLocks noChangeAspect="1" noChangeArrowheads="1"/>
            </p:cNvPicPr>
            <p:nvPr/>
          </p:nvPicPr>
          <p:blipFill>
            <a:blip r:embed="rId7" cstate="email">
              <a:clrChange>
                <a:clrFrom>
                  <a:srgbClr val="F8FFFF"/>
                </a:clrFrom>
                <a:clrTo>
                  <a:srgbClr val="F8FFFF">
                    <a:alpha val="0"/>
                  </a:srgbClr>
                </a:clrTo>
              </a:clrChange>
              <a:extLst>
                <a:ext uri="{28A0092B-C50C-407E-A947-70E740481C1C}">
                  <a14:useLocalDpi xmlns:a14="http://schemas.microsoft.com/office/drawing/2010/main"/>
                </a:ext>
              </a:extLst>
            </a:blip>
            <a:srcRect/>
            <a:stretch>
              <a:fillRect/>
            </a:stretch>
          </p:blipFill>
          <p:spPr bwMode="auto">
            <a:xfrm>
              <a:off x="1031061" y="3000113"/>
              <a:ext cx="984790" cy="24827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64352F47-9E17-5F4B-A389-2DF3DA15C917}"/>
                </a:ext>
              </a:extLst>
            </p:cNvPr>
            <p:cNvPicPr preferRelativeResize="0">
              <a:picLocks noChangeAspect="1"/>
            </p:cNvPicPr>
            <p:nvPr/>
          </p:nvPicPr>
          <p:blipFill>
            <a:blip r:embed="rId8" cstate="email">
              <a:clrChange>
                <a:clrFrom>
                  <a:srgbClr val="F8FFFF"/>
                </a:clrFrom>
                <a:clrTo>
                  <a:srgbClr val="F8FFFF">
                    <a:alpha val="0"/>
                  </a:srgbClr>
                </a:clrTo>
              </a:clrChange>
              <a:extLst>
                <a:ext uri="{28A0092B-C50C-407E-A947-70E740481C1C}">
                  <a14:useLocalDpi xmlns:a14="http://schemas.microsoft.com/office/drawing/2010/main"/>
                </a:ext>
              </a:extLst>
            </a:blip>
            <a:stretch>
              <a:fillRect/>
            </a:stretch>
          </p:blipFill>
          <p:spPr>
            <a:xfrm>
              <a:off x="2815091" y="3576468"/>
              <a:ext cx="977468" cy="283271"/>
            </a:xfrm>
            <a:prstGeom prst="rect">
              <a:avLst/>
            </a:prstGeom>
            <a:ln>
              <a:noFill/>
            </a:ln>
          </p:spPr>
        </p:pic>
        <p:pic>
          <p:nvPicPr>
            <p:cNvPr id="50" name="Picture 49">
              <a:extLst>
                <a:ext uri="{FF2B5EF4-FFF2-40B4-BE49-F238E27FC236}">
                  <a16:creationId xmlns:a16="http://schemas.microsoft.com/office/drawing/2014/main" id="{DCD59523-AADA-4D4B-BBBC-3679CEB4119E}"/>
                </a:ext>
              </a:extLst>
            </p:cNvPr>
            <p:cNvPicPr preferRelativeResize="0">
              <a:picLocks noChangeAspect="1"/>
            </p:cNvPicPr>
            <p:nvPr/>
          </p:nvPicPr>
          <p:blipFill rotWithShape="1">
            <a:blip r:embed="rId9" cstate="email">
              <a:clrChange>
                <a:clrFrom>
                  <a:srgbClr val="F8FFFF"/>
                </a:clrFrom>
                <a:clrTo>
                  <a:srgbClr val="F8FFFF">
                    <a:alpha val="0"/>
                  </a:srgbClr>
                </a:clrTo>
              </a:clrChange>
              <a:extLst>
                <a:ext uri="{28A0092B-C50C-407E-A947-70E740481C1C}">
                  <a14:useLocalDpi xmlns:a14="http://schemas.microsoft.com/office/drawing/2010/main"/>
                </a:ext>
              </a:extLst>
            </a:blip>
            <a:srcRect/>
            <a:stretch/>
          </p:blipFill>
          <p:spPr>
            <a:xfrm>
              <a:off x="868576" y="4253717"/>
              <a:ext cx="1147275" cy="227802"/>
            </a:xfrm>
            <a:prstGeom prst="rect">
              <a:avLst/>
            </a:prstGeom>
          </p:spPr>
        </p:pic>
        <p:pic>
          <p:nvPicPr>
            <p:cNvPr id="51" name="Picture 50">
              <a:extLst>
                <a:ext uri="{FF2B5EF4-FFF2-40B4-BE49-F238E27FC236}">
                  <a16:creationId xmlns:a16="http://schemas.microsoft.com/office/drawing/2014/main" id="{D2736595-2B43-424A-8672-B7755DF7F260}"/>
                </a:ext>
              </a:extLst>
            </p:cNvPr>
            <p:cNvPicPr preferRelativeResize="0">
              <a:picLocks noChangeAspect="1"/>
            </p:cNvPicPr>
            <p:nvPr/>
          </p:nvPicPr>
          <p:blipFill>
            <a:blip r:embed="rId10" cstate="email">
              <a:clrChange>
                <a:clrFrom>
                  <a:srgbClr val="F8FFFF"/>
                </a:clrFrom>
                <a:clrTo>
                  <a:srgbClr val="F8FFFF">
                    <a:alpha val="0"/>
                  </a:srgbClr>
                </a:clrTo>
              </a:clrChange>
              <a:extLst>
                <a:ext uri="{28A0092B-C50C-407E-A947-70E740481C1C}">
                  <a14:useLocalDpi xmlns:a14="http://schemas.microsoft.com/office/drawing/2010/main"/>
                </a:ext>
              </a:extLst>
            </a:blip>
            <a:stretch>
              <a:fillRect/>
            </a:stretch>
          </p:blipFill>
          <p:spPr>
            <a:xfrm>
              <a:off x="4473002" y="3615726"/>
              <a:ext cx="1067713" cy="238454"/>
            </a:xfrm>
            <a:prstGeom prst="rect">
              <a:avLst/>
            </a:prstGeom>
          </p:spPr>
        </p:pic>
        <p:pic>
          <p:nvPicPr>
            <p:cNvPr id="52" name="Picture 51">
              <a:extLst>
                <a:ext uri="{FF2B5EF4-FFF2-40B4-BE49-F238E27FC236}">
                  <a16:creationId xmlns:a16="http://schemas.microsoft.com/office/drawing/2014/main" id="{D772CE12-5445-E545-8E4D-E8311E51E938}"/>
                </a:ext>
              </a:extLst>
            </p:cNvPr>
            <p:cNvPicPr preferRelativeResize="0">
              <a:picLocks noChangeAspect="1"/>
            </p:cNvPicPr>
            <p:nvPr/>
          </p:nvPicPr>
          <p:blipFill>
            <a:blip r:embed="rId11" cstate="email">
              <a:clrChange>
                <a:clrFrom>
                  <a:srgbClr val="F8FFFF"/>
                </a:clrFrom>
                <a:clrTo>
                  <a:srgbClr val="F8FFFF">
                    <a:alpha val="0"/>
                  </a:srgbClr>
                </a:clrTo>
              </a:clrChange>
              <a:extLst>
                <a:ext uri="{28A0092B-C50C-407E-A947-70E740481C1C}">
                  <a14:useLocalDpi xmlns:a14="http://schemas.microsoft.com/office/drawing/2010/main"/>
                </a:ext>
              </a:extLst>
            </a:blip>
            <a:stretch>
              <a:fillRect/>
            </a:stretch>
          </p:blipFill>
          <p:spPr>
            <a:xfrm>
              <a:off x="4248233" y="2989555"/>
              <a:ext cx="1597388" cy="341243"/>
            </a:xfrm>
            <a:prstGeom prst="rect">
              <a:avLst/>
            </a:prstGeom>
          </p:spPr>
        </p:pic>
        <p:pic>
          <p:nvPicPr>
            <p:cNvPr id="53" name="Picture 52">
              <a:extLst>
                <a:ext uri="{FF2B5EF4-FFF2-40B4-BE49-F238E27FC236}">
                  <a16:creationId xmlns:a16="http://schemas.microsoft.com/office/drawing/2014/main" id="{C0E5B7B1-FF8C-654A-B2F8-595EC319C323}"/>
                </a:ext>
              </a:extLst>
            </p:cNvPr>
            <p:cNvPicPr preferRelativeResize="0">
              <a:picLocks noChangeAspect="1"/>
            </p:cNvPicPr>
            <p:nvPr/>
          </p:nvPicPr>
          <p:blipFill>
            <a:blip r:embed="rId12" cstate="email">
              <a:clrChange>
                <a:clrFrom>
                  <a:srgbClr val="F8FFFF"/>
                </a:clrFrom>
                <a:clrTo>
                  <a:srgbClr val="F8FFFF">
                    <a:alpha val="0"/>
                  </a:srgbClr>
                </a:clrTo>
              </a:clrChange>
              <a:extLst>
                <a:ext uri="{28A0092B-C50C-407E-A947-70E740481C1C}">
                  <a14:useLocalDpi xmlns:a14="http://schemas.microsoft.com/office/drawing/2010/main"/>
                </a:ext>
              </a:extLst>
            </a:blip>
            <a:stretch>
              <a:fillRect/>
            </a:stretch>
          </p:blipFill>
          <p:spPr>
            <a:xfrm>
              <a:off x="2756114" y="2938105"/>
              <a:ext cx="1151680" cy="275223"/>
            </a:xfrm>
            <a:prstGeom prst="rect">
              <a:avLst/>
            </a:prstGeom>
          </p:spPr>
        </p:pic>
        <p:pic>
          <p:nvPicPr>
            <p:cNvPr id="54" name="Picture 53">
              <a:extLst>
                <a:ext uri="{FF2B5EF4-FFF2-40B4-BE49-F238E27FC236}">
                  <a16:creationId xmlns:a16="http://schemas.microsoft.com/office/drawing/2014/main" id="{6840CB66-AC7F-284B-87B4-9834C6CC0717}"/>
                </a:ext>
              </a:extLst>
            </p:cNvPr>
            <p:cNvPicPr preferRelativeResize="0">
              <a:picLocks noChangeAspect="1"/>
            </p:cNvPicPr>
            <p:nvPr/>
          </p:nvPicPr>
          <p:blipFill>
            <a:blip r:embed="rId13" cstate="email">
              <a:clrChange>
                <a:clrFrom>
                  <a:srgbClr val="F8FFFF"/>
                </a:clrFrom>
                <a:clrTo>
                  <a:srgbClr val="F8FFFF">
                    <a:alpha val="0"/>
                  </a:srgbClr>
                </a:clrTo>
              </a:clrChange>
              <a:extLst>
                <a:ext uri="{28A0092B-C50C-407E-A947-70E740481C1C}">
                  <a14:useLocalDpi xmlns:a14="http://schemas.microsoft.com/office/drawing/2010/main"/>
                </a:ext>
              </a:extLst>
            </a:blip>
            <a:stretch>
              <a:fillRect/>
            </a:stretch>
          </p:blipFill>
          <p:spPr>
            <a:xfrm>
              <a:off x="967575" y="3545030"/>
              <a:ext cx="1048276" cy="329464"/>
            </a:xfrm>
            <a:prstGeom prst="rect">
              <a:avLst/>
            </a:prstGeom>
          </p:spPr>
        </p:pic>
        <p:pic>
          <p:nvPicPr>
            <p:cNvPr id="58" name="Picture 57">
              <a:extLst>
                <a:ext uri="{FF2B5EF4-FFF2-40B4-BE49-F238E27FC236}">
                  <a16:creationId xmlns:a16="http://schemas.microsoft.com/office/drawing/2014/main" id="{998A5B3A-067A-EF4F-B496-5573C8C2F208}"/>
                </a:ext>
              </a:extLst>
            </p:cNvPr>
            <p:cNvPicPr preferRelativeResize="0">
              <a:picLocks noChangeAspect="1"/>
            </p:cNvPicPr>
            <p:nvPr/>
          </p:nvPicPr>
          <p:blipFill>
            <a:blip r:embed="rId14" cstate="email">
              <a:clrChange>
                <a:clrFrom>
                  <a:srgbClr val="F8FFFF"/>
                </a:clrFrom>
                <a:clrTo>
                  <a:srgbClr val="F8FFFF">
                    <a:alpha val="0"/>
                  </a:srgbClr>
                </a:clrTo>
              </a:clrChange>
              <a:extLst>
                <a:ext uri="{28A0092B-C50C-407E-A947-70E740481C1C}">
                  <a14:useLocalDpi xmlns:a14="http://schemas.microsoft.com/office/drawing/2010/main"/>
                </a:ext>
              </a:extLst>
            </a:blip>
            <a:stretch>
              <a:fillRect/>
            </a:stretch>
          </p:blipFill>
          <p:spPr>
            <a:xfrm>
              <a:off x="4184375" y="4263900"/>
              <a:ext cx="1581716" cy="337897"/>
            </a:xfrm>
            <a:prstGeom prst="rect">
              <a:avLst/>
            </a:prstGeom>
          </p:spPr>
        </p:pic>
        <p:pic>
          <p:nvPicPr>
            <p:cNvPr id="61" name="Picture 60" descr="J:\STRATEGIC SERVICES\Blue365\10 Ops_Vendor\Correspondence\Tivity Health\Logo\New Tivity Health Logos\FitnessYourWay_4c_stacked_150[1].jpg">
              <a:extLst>
                <a:ext uri="{FF2B5EF4-FFF2-40B4-BE49-F238E27FC236}">
                  <a16:creationId xmlns:a16="http://schemas.microsoft.com/office/drawing/2014/main" id="{2D9819D6-12B5-444A-B1D8-06DEF97B31C7}"/>
                </a:ext>
              </a:extLst>
            </p:cNvPr>
            <p:cNvPicPr preferRelativeResize="0">
              <a:picLocks noChangeAspect="1" noChangeArrowheads="1"/>
            </p:cNvPicPr>
            <p:nvPr/>
          </p:nvPicPr>
          <p:blipFill>
            <a:blip r:embed="rId15" cstate="email">
              <a:clrChange>
                <a:clrFrom>
                  <a:srgbClr val="F8FFFF"/>
                </a:clrFrom>
                <a:clrTo>
                  <a:srgbClr val="F8FFFF">
                    <a:alpha val="0"/>
                  </a:srgbClr>
                </a:clrTo>
              </a:clrChange>
              <a:extLst>
                <a:ext uri="{28A0092B-C50C-407E-A947-70E740481C1C}">
                  <a14:useLocalDpi xmlns:a14="http://schemas.microsoft.com/office/drawing/2010/main"/>
                </a:ext>
              </a:extLst>
            </a:blip>
            <a:srcRect/>
            <a:stretch>
              <a:fillRect/>
            </a:stretch>
          </p:blipFill>
          <p:spPr bwMode="auto">
            <a:xfrm>
              <a:off x="2900406" y="4174264"/>
              <a:ext cx="840503" cy="423176"/>
            </a:xfrm>
            <a:prstGeom prst="rect">
              <a:avLst/>
            </a:prstGeom>
            <a:noFill/>
            <a:extLst>
              <a:ext uri="{909E8E84-426E-40DD-AFC4-6F175D3DCCD1}">
                <a14:hiddenFill xmlns:a14="http://schemas.microsoft.com/office/drawing/2010/main">
                  <a:solidFill>
                    <a:srgbClr val="FFFFFF"/>
                  </a:solidFill>
                </a14:hiddenFill>
              </a:ext>
            </a:extLst>
          </p:spPr>
        </p:pic>
      </p:grpSp>
      <p:sp>
        <p:nvSpPr>
          <p:cNvPr id="62" name="Rectangle 61">
            <a:extLst>
              <a:ext uri="{FF2B5EF4-FFF2-40B4-BE49-F238E27FC236}">
                <a16:creationId xmlns:a16="http://schemas.microsoft.com/office/drawing/2014/main" id="{352F5089-C006-1B42-9BE0-32EA2C9DDEF7}"/>
              </a:ext>
            </a:extLst>
          </p:cNvPr>
          <p:cNvSpPr/>
          <p:nvPr/>
        </p:nvSpPr>
        <p:spPr>
          <a:xfrm>
            <a:off x="738003" y="2120899"/>
            <a:ext cx="5087609" cy="5597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FITNESS</a:t>
            </a:r>
          </a:p>
        </p:txBody>
      </p:sp>
      <p:sp>
        <p:nvSpPr>
          <p:cNvPr id="63" name="Rectangle 62">
            <a:extLst>
              <a:ext uri="{FF2B5EF4-FFF2-40B4-BE49-F238E27FC236}">
                <a16:creationId xmlns:a16="http://schemas.microsoft.com/office/drawing/2014/main" id="{5C1CBD76-651B-B344-A243-CADC12B19FFC}"/>
              </a:ext>
            </a:extLst>
          </p:cNvPr>
          <p:cNvSpPr/>
          <p:nvPr/>
        </p:nvSpPr>
        <p:spPr>
          <a:xfrm>
            <a:off x="6141482" y="2120900"/>
            <a:ext cx="5084064" cy="5525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HEALTHY EATING</a:t>
            </a:r>
          </a:p>
        </p:txBody>
      </p:sp>
      <p:sp>
        <p:nvSpPr>
          <p:cNvPr id="5" name="TextBox 4">
            <a:extLst>
              <a:ext uri="{FF2B5EF4-FFF2-40B4-BE49-F238E27FC236}">
                <a16:creationId xmlns:a16="http://schemas.microsoft.com/office/drawing/2014/main" id="{7E2D4BBD-CC38-0D48-87B6-4DCAB0906316}"/>
              </a:ext>
            </a:extLst>
          </p:cNvPr>
          <p:cNvSpPr txBox="1"/>
          <p:nvPr/>
        </p:nvSpPr>
        <p:spPr>
          <a:xfrm>
            <a:off x="2114550" y="1157288"/>
            <a:ext cx="0" cy="0"/>
          </a:xfrm>
          <a:prstGeom prst="rect">
            <a:avLst/>
          </a:prstGeom>
        </p:spPr>
        <p:txBody>
          <a:bodyPr vert="horz" wrap="none" lIns="91440" tIns="45720" rIns="91440" bIns="45720" rtlCol="0">
            <a:normAutofit fontScale="25000" lnSpcReduction="20000"/>
          </a:bodyPr>
          <a:lstStyle/>
          <a:p>
            <a:endParaRPr lang="en-US" sz="1800" dirty="0"/>
          </a:p>
        </p:txBody>
      </p:sp>
      <p:sp>
        <p:nvSpPr>
          <p:cNvPr id="3" name="Slide Number Placeholder 2">
            <a:extLst>
              <a:ext uri="{FF2B5EF4-FFF2-40B4-BE49-F238E27FC236}">
                <a16:creationId xmlns:a16="http://schemas.microsoft.com/office/drawing/2014/main" id="{08560C56-129D-DD4A-BD2F-75C0F6607DD7}"/>
              </a:ext>
            </a:extLst>
          </p:cNvPr>
          <p:cNvSpPr>
            <a:spLocks noGrp="1"/>
          </p:cNvSpPr>
          <p:nvPr>
            <p:ph type="sldNum" sz="quarter" idx="10"/>
          </p:nvPr>
        </p:nvSpPr>
        <p:spPr/>
        <p:txBody>
          <a:bodyPr/>
          <a:lstStyle/>
          <a:p>
            <a:fld id="{F5984A2A-D4CD-8444-829C-1852D1C0662C}" type="slidenum">
              <a:rPr lang="en-US" smtClean="0"/>
              <a:t>61</a:t>
            </a:fld>
            <a:endParaRPr lang="en-US"/>
          </a:p>
        </p:txBody>
      </p:sp>
      <p:grpSp>
        <p:nvGrpSpPr>
          <p:cNvPr id="25" name="Group 24">
            <a:extLst>
              <a:ext uri="{FF2B5EF4-FFF2-40B4-BE49-F238E27FC236}">
                <a16:creationId xmlns:a16="http://schemas.microsoft.com/office/drawing/2014/main" id="{AFC30819-6FBD-CC45-A7E2-FD8BAA90179B}"/>
              </a:ext>
            </a:extLst>
          </p:cNvPr>
          <p:cNvGrpSpPr/>
          <p:nvPr/>
        </p:nvGrpSpPr>
        <p:grpSpPr>
          <a:xfrm>
            <a:off x="972136" y="4732568"/>
            <a:ext cx="2044319" cy="581385"/>
            <a:chOff x="6952033" y="402659"/>
            <a:chExt cx="2044319" cy="581385"/>
          </a:xfrm>
        </p:grpSpPr>
        <p:sp>
          <p:nvSpPr>
            <p:cNvPr id="26" name="Oval 25">
              <a:extLst>
                <a:ext uri="{FF2B5EF4-FFF2-40B4-BE49-F238E27FC236}">
                  <a16:creationId xmlns:a16="http://schemas.microsoft.com/office/drawing/2014/main" id="{0523D8BE-DEF3-4546-B04A-5C19C269DF81}"/>
                </a:ext>
              </a:extLst>
            </p:cNvPr>
            <p:cNvSpPr/>
            <p:nvPr/>
          </p:nvSpPr>
          <p:spPr>
            <a:xfrm>
              <a:off x="6952033" y="402659"/>
              <a:ext cx="581385" cy="5813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a:t>
              </a:r>
            </a:p>
          </p:txBody>
        </p:sp>
        <p:sp>
          <p:nvSpPr>
            <p:cNvPr id="27" name="Oval 26">
              <a:extLst>
                <a:ext uri="{FF2B5EF4-FFF2-40B4-BE49-F238E27FC236}">
                  <a16:creationId xmlns:a16="http://schemas.microsoft.com/office/drawing/2014/main" id="{BAFA6A86-72B2-BC48-B364-3476D338EBF3}"/>
                </a:ext>
              </a:extLst>
            </p:cNvPr>
            <p:cNvSpPr/>
            <p:nvPr/>
          </p:nvSpPr>
          <p:spPr>
            <a:xfrm>
              <a:off x="7683500" y="402659"/>
              <a:ext cx="581385" cy="581385"/>
            </a:xfrm>
            <a:prstGeom prst="ellipse">
              <a:avLst/>
            </a:prstGeom>
            <a:solidFill>
              <a:srgbClr val="003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a:t>
              </a:r>
            </a:p>
          </p:txBody>
        </p:sp>
        <p:sp>
          <p:nvSpPr>
            <p:cNvPr id="28" name="Oval 27">
              <a:extLst>
                <a:ext uri="{FF2B5EF4-FFF2-40B4-BE49-F238E27FC236}">
                  <a16:creationId xmlns:a16="http://schemas.microsoft.com/office/drawing/2014/main" id="{3EFD0957-4BE1-AB42-B0A9-A3688D3A6993}"/>
                </a:ext>
              </a:extLst>
            </p:cNvPr>
            <p:cNvSpPr/>
            <p:nvPr/>
          </p:nvSpPr>
          <p:spPr>
            <a:xfrm>
              <a:off x="8414967" y="402659"/>
              <a:ext cx="581385" cy="581385"/>
            </a:xfrm>
            <a:prstGeom prst="ellipse">
              <a:avLst/>
            </a:prstGeom>
            <a:solidFill>
              <a:srgbClr val="F89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t>
              </a:r>
            </a:p>
          </p:txBody>
        </p:sp>
      </p:grpSp>
    </p:spTree>
    <p:extLst>
      <p:ext uri="{BB962C8B-B14F-4D97-AF65-F5344CB8AC3E}">
        <p14:creationId xmlns:p14="http://schemas.microsoft.com/office/powerpoint/2010/main" val="320675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4">
                                            <p:txEl>
                                              <p:pRg st="0" end="0"/>
                                            </p:txEl>
                                          </p:spTgt>
                                        </p:tgtEl>
                                        <p:attrNameLst>
                                          <p:attrName>style.visibility</p:attrName>
                                        </p:attrNameLst>
                                      </p:cBhvr>
                                      <p:to>
                                        <p:strVal val="visible"/>
                                      </p:to>
                                    </p:set>
                                    <p:animEffect transition="in" filter="wipe(left)">
                                      <p:cBhvr>
                                        <p:cTn id="7" dur="1000"/>
                                        <p:tgtEl>
                                          <p:spTgt spid="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wipe(left)">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wipe(left)">
                                      <p:cBhvr>
                                        <p:cTn id="21" dur="500"/>
                                        <p:tgtEl>
                                          <p:spTgt spid="6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par>
                          <p:cTn id="26" fill="hold">
                            <p:stCondLst>
                              <p:cond delay="0"/>
                            </p:stCondLst>
                            <p:childTnLst>
                              <p:par>
                                <p:cTn id="27" presetID="2" presetClass="entr" presetSubtype="4"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build="p"/>
      <p:bldP spid="62" grpId="0" animBg="1"/>
      <p:bldP spid="6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7FC8FD-7B30-A449-A236-F76A8107F00D}"/>
              </a:ext>
            </a:extLst>
          </p:cNvPr>
          <p:cNvSpPr>
            <a:spLocks noGrp="1"/>
          </p:cNvSpPr>
          <p:nvPr>
            <p:ph sz="quarter" idx="10"/>
          </p:nvPr>
        </p:nvSpPr>
        <p:spPr/>
        <p:txBody>
          <a:bodyPr/>
          <a:lstStyle/>
          <a:p>
            <a:r>
              <a:rPr lang="en-US" dirty="0"/>
              <a:t>Blue Cross and Blue Shield Service Benefit Plan</a:t>
            </a:r>
          </a:p>
          <a:p>
            <a:r>
              <a:rPr lang="en-US" dirty="0"/>
              <a:t>Kimberley Jones-Scott FEP Group Consultant</a:t>
            </a:r>
          </a:p>
        </p:txBody>
      </p:sp>
      <p:sp>
        <p:nvSpPr>
          <p:cNvPr id="2" name="Title 1">
            <a:extLst>
              <a:ext uri="{FF2B5EF4-FFF2-40B4-BE49-F238E27FC236}">
                <a16:creationId xmlns:a16="http://schemas.microsoft.com/office/drawing/2014/main" id="{1BCC835F-6118-B940-A25C-6DB953B05F46}"/>
              </a:ext>
            </a:extLst>
          </p:cNvPr>
          <p:cNvSpPr>
            <a:spLocks noGrp="1"/>
          </p:cNvSpPr>
          <p:nvPr>
            <p:ph type="title"/>
          </p:nvPr>
        </p:nvSpPr>
        <p:spPr>
          <a:xfrm>
            <a:off x="487030" y="2354973"/>
            <a:ext cx="6069816" cy="2098214"/>
          </a:xfrm>
        </p:spPr>
        <p:txBody>
          <a:bodyPr/>
          <a:lstStyle/>
          <a:p>
            <a:r>
              <a:rPr lang="en-US" dirty="0"/>
              <a:t>HEALTH &amp; WELLNESS RESOURCES</a:t>
            </a:r>
          </a:p>
        </p:txBody>
      </p:sp>
      <p:pic>
        <p:nvPicPr>
          <p:cNvPr id="7" name="Picture 6">
            <a:extLst>
              <a:ext uri="{FF2B5EF4-FFF2-40B4-BE49-F238E27FC236}">
                <a16:creationId xmlns:a16="http://schemas.microsoft.com/office/drawing/2014/main" id="{AC78433C-F99E-C244-A238-20CF58E409D7}"/>
              </a:ext>
            </a:extLst>
          </p:cNvPr>
          <p:cNvPicPr>
            <a:picLocks noChangeAspect="1"/>
          </p:cNvPicPr>
          <p:nvPr/>
        </p:nvPicPr>
        <p:blipFill>
          <a:blip r:embed="rId3"/>
          <a:stretch>
            <a:fillRect/>
          </a:stretch>
        </p:blipFill>
        <p:spPr>
          <a:xfrm>
            <a:off x="482203" y="5567082"/>
            <a:ext cx="3696696" cy="821489"/>
          </a:xfrm>
          <a:prstGeom prst="rect">
            <a:avLst/>
          </a:prstGeom>
        </p:spPr>
      </p:pic>
      <p:sp>
        <p:nvSpPr>
          <p:cNvPr id="4" name="TextBox 3">
            <a:extLst>
              <a:ext uri="{FF2B5EF4-FFF2-40B4-BE49-F238E27FC236}">
                <a16:creationId xmlns:a16="http://schemas.microsoft.com/office/drawing/2014/main" id="{70E456FB-24FB-BA44-A42E-CB646E74BB96}"/>
              </a:ext>
            </a:extLst>
          </p:cNvPr>
          <p:cNvSpPr txBox="1"/>
          <p:nvPr/>
        </p:nvSpPr>
        <p:spPr>
          <a:xfrm>
            <a:off x="2125362" y="1235676"/>
            <a:ext cx="0" cy="0"/>
          </a:xfrm>
          <a:prstGeom prst="rect">
            <a:avLst/>
          </a:prstGeom>
        </p:spPr>
        <p:txBody>
          <a:bodyPr vert="horz" wrap="none" lIns="91440" tIns="45720" rIns="91440" bIns="45720" rtlCol="0">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E23A69E2-BB71-BE4E-82E4-72650EA9C99F}"/>
              </a:ext>
            </a:extLst>
          </p:cNvPr>
          <p:cNvSpPr txBox="1"/>
          <p:nvPr/>
        </p:nvSpPr>
        <p:spPr>
          <a:xfrm rot="6019107" flipH="1" flipV="1">
            <a:off x="12421855" y="456209"/>
            <a:ext cx="123869" cy="804869"/>
          </a:xfrm>
          <a:prstGeom prst="rect">
            <a:avLst/>
          </a:prstGeom>
        </p:spPr>
        <p:txBody>
          <a:bodyPr vert="horz" wrap="non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F9AD1CCE-1C13-E148-86AA-5C8BDEC77465}"/>
              </a:ext>
            </a:extLst>
          </p:cNvPr>
          <p:cNvSpPr txBox="1"/>
          <p:nvPr/>
        </p:nvSpPr>
        <p:spPr>
          <a:xfrm>
            <a:off x="12165980" y="1103971"/>
            <a:ext cx="0" cy="0"/>
          </a:xfrm>
          <a:prstGeom prst="rect">
            <a:avLst/>
          </a:prstGeom>
        </p:spPr>
        <p:txBody>
          <a:bodyPr vert="horz" wrap="none" lIns="91440" tIns="45720" rIns="91440" bIns="45720" rtlCol="0">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E79BF715-08F1-A34B-A37D-A0FA465A6B70}"/>
              </a:ext>
            </a:extLst>
          </p:cNvPr>
          <p:cNvSpPr txBox="1"/>
          <p:nvPr/>
        </p:nvSpPr>
        <p:spPr>
          <a:xfrm>
            <a:off x="4092498" y="1851102"/>
            <a:ext cx="0" cy="0"/>
          </a:xfrm>
          <a:prstGeom prst="rect">
            <a:avLst/>
          </a:prstGeom>
        </p:spPr>
        <p:txBody>
          <a:bodyPr vert="horz" wrap="none" lIns="91440" tIns="45720" rIns="91440" bIns="45720" rtlCol="0">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AAFD2F2C-F2AD-E64B-9565-782A23C9E483}"/>
              </a:ext>
            </a:extLst>
          </p:cNvPr>
          <p:cNvSpPr txBox="1"/>
          <p:nvPr/>
        </p:nvSpPr>
        <p:spPr>
          <a:xfrm>
            <a:off x="6913756" y="1204332"/>
            <a:ext cx="0" cy="0"/>
          </a:xfrm>
          <a:prstGeom prst="rect">
            <a:avLst/>
          </a:prstGeom>
        </p:spPr>
        <p:txBody>
          <a:bodyPr vert="horz" wrap="none" lIns="91440" tIns="45720" rIns="91440" bIns="45720" rtlCol="0">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46289969-B568-0B4B-B23F-35897F6D05A6}"/>
              </a:ext>
            </a:extLst>
          </p:cNvPr>
          <p:cNvSpPr txBox="1"/>
          <p:nvPr/>
        </p:nvSpPr>
        <p:spPr>
          <a:xfrm>
            <a:off x="10080978" y="45156"/>
            <a:ext cx="0" cy="0"/>
          </a:xfrm>
          <a:prstGeom prst="rect">
            <a:avLst/>
          </a:prstGeom>
        </p:spPr>
        <p:txBody>
          <a:bodyPr vert="horz" wrap="none" lIns="91440" tIns="45720" rIns="91440" bIns="45720" rtlCol="0">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953608F5-CB05-BB44-9388-BE43426AB11D}"/>
              </a:ext>
            </a:extLst>
          </p:cNvPr>
          <p:cNvSpPr txBox="1"/>
          <p:nvPr/>
        </p:nvSpPr>
        <p:spPr>
          <a:xfrm>
            <a:off x="11921067" y="2393244"/>
            <a:ext cx="0" cy="0"/>
          </a:xfrm>
          <a:prstGeom prst="rect">
            <a:avLst/>
          </a:prstGeom>
        </p:spPr>
        <p:txBody>
          <a:bodyPr vert="horz" wrap="none" lIns="91440" tIns="45720" rIns="91440" bIns="45720" rtlCol="0">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5F7F3000-63A9-DA46-A0EA-6C902771224A}"/>
              </a:ext>
            </a:extLst>
          </p:cNvPr>
          <p:cNvSpPr txBox="1"/>
          <p:nvPr/>
        </p:nvSpPr>
        <p:spPr>
          <a:xfrm>
            <a:off x="9437511" y="45156"/>
            <a:ext cx="0" cy="0"/>
          </a:xfrm>
          <a:prstGeom prst="rect">
            <a:avLst/>
          </a:prstGeom>
        </p:spPr>
        <p:txBody>
          <a:bodyPr vert="horz" wrap="none" lIns="91440" tIns="45720" rIns="91440" bIns="45720" rtlCol="0">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58187988-C995-6C41-9888-F8388349A6D4}"/>
              </a:ext>
            </a:extLst>
          </p:cNvPr>
          <p:cNvSpPr txBox="1"/>
          <p:nvPr/>
        </p:nvSpPr>
        <p:spPr>
          <a:xfrm>
            <a:off x="10989733" y="67733"/>
            <a:ext cx="0" cy="0"/>
          </a:xfrm>
          <a:prstGeom prst="rect">
            <a:avLst/>
          </a:prstGeom>
        </p:spPr>
        <p:txBody>
          <a:bodyPr vert="horz" wrap="none" lIns="91440" tIns="45720" rIns="91440" bIns="45720" rtlCol="0">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D6E49365-5833-B948-A120-B28F948E3953}"/>
              </a:ext>
            </a:extLst>
          </p:cNvPr>
          <p:cNvSpPr txBox="1"/>
          <p:nvPr/>
        </p:nvSpPr>
        <p:spPr>
          <a:xfrm>
            <a:off x="10549467" y="2353733"/>
            <a:ext cx="0" cy="0"/>
          </a:xfrm>
          <a:prstGeom prst="rect">
            <a:avLst/>
          </a:prstGeom>
        </p:spPr>
        <p:txBody>
          <a:bodyPr vert="horz" wrap="none" lIns="91440" tIns="45720" rIns="91440" bIns="45720" rtlCol="0">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1979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64F3CBD-D709-A047-BFF3-85CA5226C58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02" y="-4739"/>
            <a:ext cx="12190611" cy="6857219"/>
          </a:xfrm>
          <a:prstGeom prst="rect">
            <a:avLst/>
          </a:prstGeom>
        </p:spPr>
      </p:pic>
      <p:sp>
        <p:nvSpPr>
          <p:cNvPr id="9" name="Title 8"/>
          <p:cNvSpPr>
            <a:spLocks noGrp="1"/>
          </p:cNvSpPr>
          <p:nvPr>
            <p:ph type="title" idx="4294967295"/>
          </p:nvPr>
        </p:nvSpPr>
        <p:spPr>
          <a:xfrm>
            <a:off x="1504298" y="1778528"/>
            <a:ext cx="10227197" cy="1435260"/>
          </a:xfrm>
        </p:spPr>
        <p:txBody>
          <a:bodyPr/>
          <a:lstStyle/>
          <a:p>
            <a:r>
              <a:rPr lang="en-US" sz="4400" dirty="0">
                <a:solidFill>
                  <a:schemeClr val="bg1"/>
                </a:solidFill>
              </a:rPr>
              <a:t>AGENDA</a:t>
            </a:r>
          </a:p>
        </p:txBody>
      </p:sp>
      <p:sp>
        <p:nvSpPr>
          <p:cNvPr id="5" name="Text Placeholder 6"/>
          <p:cNvSpPr>
            <a:spLocks noGrp="1"/>
          </p:cNvSpPr>
          <p:nvPr>
            <p:ph idx="4294967295"/>
          </p:nvPr>
        </p:nvSpPr>
        <p:spPr>
          <a:xfrm>
            <a:off x="1518152" y="2946246"/>
            <a:ext cx="8389777" cy="3482689"/>
          </a:xfrm>
        </p:spPr>
        <p:txBody>
          <a:bodyPr/>
          <a:lstStyle/>
          <a:p>
            <a:pPr lvl="0"/>
            <a:r>
              <a:rPr lang="en-US" dirty="0">
                <a:solidFill>
                  <a:schemeClr val="bg1"/>
                </a:solidFill>
              </a:rPr>
              <a:t>Getting started</a:t>
            </a:r>
          </a:p>
          <a:p>
            <a:pPr lvl="0"/>
            <a:r>
              <a:rPr lang="en-US" dirty="0">
                <a:solidFill>
                  <a:schemeClr val="bg1"/>
                </a:solidFill>
              </a:rPr>
              <a:t>Programs available to all members</a:t>
            </a:r>
          </a:p>
          <a:p>
            <a:pPr lvl="0"/>
            <a:r>
              <a:rPr lang="en-US" dirty="0">
                <a:solidFill>
                  <a:schemeClr val="bg1"/>
                </a:solidFill>
              </a:rPr>
              <a:t>Programs for Standard &amp; Basic Option members</a:t>
            </a:r>
          </a:p>
          <a:p>
            <a:pPr lvl="0"/>
            <a:r>
              <a:rPr lang="en-US" dirty="0">
                <a:solidFill>
                  <a:schemeClr val="bg1"/>
                </a:solidFill>
              </a:rPr>
              <a:t>Program for Standard Option members</a:t>
            </a:r>
          </a:p>
          <a:p>
            <a:pPr lvl="0"/>
            <a:r>
              <a:rPr lang="en-US" dirty="0">
                <a:solidFill>
                  <a:schemeClr val="bg1"/>
                </a:solidFill>
              </a:rPr>
              <a:t>Program for Basic Option members</a:t>
            </a:r>
          </a:p>
          <a:p>
            <a:pPr lvl="0"/>
            <a:r>
              <a:rPr lang="en-US" dirty="0">
                <a:solidFill>
                  <a:schemeClr val="bg1"/>
                </a:solidFill>
              </a:rPr>
              <a:t>Program FEP Blue Focus members</a:t>
            </a:r>
          </a:p>
        </p:txBody>
      </p:sp>
      <p:pic>
        <p:nvPicPr>
          <p:cNvPr id="15" name="Picture 14">
            <a:extLst>
              <a:ext uri="{FF2B5EF4-FFF2-40B4-BE49-F238E27FC236}">
                <a16:creationId xmlns:a16="http://schemas.microsoft.com/office/drawing/2014/main" id="{363366FC-5292-4E46-8228-498F679B73F0}"/>
              </a:ext>
            </a:extLst>
          </p:cNvPr>
          <p:cNvPicPr>
            <a:picLocks noChangeAspect="1"/>
          </p:cNvPicPr>
          <p:nvPr/>
        </p:nvPicPr>
        <p:blipFill>
          <a:blip r:embed="rId4"/>
          <a:stretch>
            <a:fillRect/>
          </a:stretch>
        </p:blipFill>
        <p:spPr>
          <a:xfrm>
            <a:off x="9040744" y="5727681"/>
            <a:ext cx="2704605" cy="601024"/>
          </a:xfrm>
          <a:prstGeom prst="rect">
            <a:avLst/>
          </a:prstGeom>
        </p:spPr>
      </p:pic>
      <p:sp>
        <p:nvSpPr>
          <p:cNvPr id="16" name="Slide Number Placeholder 2">
            <a:extLst>
              <a:ext uri="{FF2B5EF4-FFF2-40B4-BE49-F238E27FC236}">
                <a16:creationId xmlns:a16="http://schemas.microsoft.com/office/drawing/2014/main" id="{FA1BF0F5-F190-0C4B-9B5E-1F1DFDDB411B}"/>
              </a:ext>
            </a:extLst>
          </p:cNvPr>
          <p:cNvSpPr txBox="1">
            <a:spLocks/>
          </p:cNvSpPr>
          <p:nvPr/>
        </p:nvSpPr>
        <p:spPr>
          <a:xfrm>
            <a:off x="11745349" y="6407340"/>
            <a:ext cx="43972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bg1">
                    <a:lumMod val="50000"/>
                  </a:schemeClr>
                </a:solidFill>
                <a:latin typeface="Arial Bold" charset="0"/>
                <a:ea typeface="Arial Bold" charset="0"/>
                <a:cs typeface="Arial Bol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l"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sp>
        <p:nvSpPr>
          <p:cNvPr id="11" name="Freeform 10">
            <a:extLst>
              <a:ext uri="{FF2B5EF4-FFF2-40B4-BE49-F238E27FC236}">
                <a16:creationId xmlns:a16="http://schemas.microsoft.com/office/drawing/2014/main" id="{DA448B1A-08EF-E045-8BEE-0D1B23F65F56}"/>
              </a:ext>
            </a:extLst>
          </p:cNvPr>
          <p:cNvSpPr/>
          <p:nvPr/>
        </p:nvSpPr>
        <p:spPr>
          <a:xfrm>
            <a:off x="0" y="1"/>
            <a:ext cx="2906986" cy="2401648"/>
          </a:xfrm>
          <a:custGeom>
            <a:avLst/>
            <a:gdLst>
              <a:gd name="connsiteX0" fmla="*/ 0 w 5248405"/>
              <a:gd name="connsiteY0" fmla="*/ 0 h 2417523"/>
              <a:gd name="connsiteX1" fmla="*/ 0 w 5248405"/>
              <a:gd name="connsiteY1" fmla="*/ 2417523 h 2417523"/>
              <a:gd name="connsiteX2" fmla="*/ 5248405 w 5248405"/>
              <a:gd name="connsiteY2" fmla="*/ 0 h 2417523"/>
              <a:gd name="connsiteX3" fmla="*/ 0 w 5248405"/>
              <a:gd name="connsiteY3" fmla="*/ 0 h 2417523"/>
              <a:gd name="connsiteX0" fmla="*/ 0 w 939641"/>
              <a:gd name="connsiteY0" fmla="*/ 0 h 2417523"/>
              <a:gd name="connsiteX1" fmla="*/ 0 w 939641"/>
              <a:gd name="connsiteY1" fmla="*/ 2417523 h 2417523"/>
              <a:gd name="connsiteX2" fmla="*/ 939641 w 939641"/>
              <a:gd name="connsiteY2" fmla="*/ 277091 h 2417523"/>
              <a:gd name="connsiteX3" fmla="*/ 0 w 939641"/>
              <a:gd name="connsiteY3" fmla="*/ 0 h 2417523"/>
              <a:gd name="connsiteX0" fmla="*/ 0 w 2906986"/>
              <a:gd name="connsiteY0" fmla="*/ 0 h 2417523"/>
              <a:gd name="connsiteX1" fmla="*/ 0 w 2906986"/>
              <a:gd name="connsiteY1" fmla="*/ 2417523 h 2417523"/>
              <a:gd name="connsiteX2" fmla="*/ 2906986 w 2906986"/>
              <a:gd name="connsiteY2" fmla="*/ 0 h 2417523"/>
              <a:gd name="connsiteX3" fmla="*/ 0 w 2906986"/>
              <a:gd name="connsiteY3" fmla="*/ 0 h 2417523"/>
              <a:gd name="connsiteX0" fmla="*/ 0 w 2906986"/>
              <a:gd name="connsiteY0" fmla="*/ 0 h 2541348"/>
              <a:gd name="connsiteX1" fmla="*/ 0 w 2906986"/>
              <a:gd name="connsiteY1" fmla="*/ 2541348 h 2541348"/>
              <a:gd name="connsiteX2" fmla="*/ 2906986 w 2906986"/>
              <a:gd name="connsiteY2" fmla="*/ 0 h 2541348"/>
              <a:gd name="connsiteX3" fmla="*/ 0 w 2906986"/>
              <a:gd name="connsiteY3" fmla="*/ 0 h 2541348"/>
              <a:gd name="connsiteX0" fmla="*/ 0 w 2906986"/>
              <a:gd name="connsiteY0" fmla="*/ 0 h 2401648"/>
              <a:gd name="connsiteX1" fmla="*/ 0 w 2906986"/>
              <a:gd name="connsiteY1" fmla="*/ 2401648 h 2401648"/>
              <a:gd name="connsiteX2" fmla="*/ 2906986 w 2906986"/>
              <a:gd name="connsiteY2" fmla="*/ 0 h 2401648"/>
              <a:gd name="connsiteX3" fmla="*/ 0 w 2906986"/>
              <a:gd name="connsiteY3" fmla="*/ 0 h 2401648"/>
            </a:gdLst>
            <a:ahLst/>
            <a:cxnLst>
              <a:cxn ang="0">
                <a:pos x="connsiteX0" y="connsiteY0"/>
              </a:cxn>
              <a:cxn ang="0">
                <a:pos x="connsiteX1" y="connsiteY1"/>
              </a:cxn>
              <a:cxn ang="0">
                <a:pos x="connsiteX2" y="connsiteY2"/>
              </a:cxn>
              <a:cxn ang="0">
                <a:pos x="connsiteX3" y="connsiteY3"/>
              </a:cxn>
            </a:cxnLst>
            <a:rect l="l" t="t" r="r" b="b"/>
            <a:pathLst>
              <a:path w="2906986" h="2401648">
                <a:moveTo>
                  <a:pt x="0" y="0"/>
                </a:moveTo>
                <a:lnTo>
                  <a:pt x="0" y="2401648"/>
                </a:lnTo>
                <a:lnTo>
                  <a:pt x="2906986" y="0"/>
                </a:lnTo>
                <a:lnTo>
                  <a:pt x="0" y="0"/>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Freeform 11">
            <a:extLst>
              <a:ext uri="{FF2B5EF4-FFF2-40B4-BE49-F238E27FC236}">
                <a16:creationId xmlns:a16="http://schemas.microsoft.com/office/drawing/2014/main" id="{31A8F05A-9058-F346-882E-408D58AF3436}"/>
              </a:ext>
            </a:extLst>
          </p:cNvPr>
          <p:cNvSpPr/>
          <p:nvPr/>
        </p:nvSpPr>
        <p:spPr>
          <a:xfrm>
            <a:off x="3802" y="-4739"/>
            <a:ext cx="3756270" cy="1959052"/>
          </a:xfrm>
          <a:custGeom>
            <a:avLst/>
            <a:gdLst>
              <a:gd name="connsiteX0" fmla="*/ 0 w 5248405"/>
              <a:gd name="connsiteY0" fmla="*/ 0 h 2417523"/>
              <a:gd name="connsiteX1" fmla="*/ 0 w 5248405"/>
              <a:gd name="connsiteY1" fmla="*/ 2417523 h 2417523"/>
              <a:gd name="connsiteX2" fmla="*/ 5248405 w 5248405"/>
              <a:gd name="connsiteY2" fmla="*/ 0 h 2417523"/>
              <a:gd name="connsiteX3" fmla="*/ 0 w 5248405"/>
              <a:gd name="connsiteY3" fmla="*/ 0 h 2417523"/>
              <a:gd name="connsiteX0" fmla="*/ 0 w 939641"/>
              <a:gd name="connsiteY0" fmla="*/ 0 h 2417523"/>
              <a:gd name="connsiteX1" fmla="*/ 0 w 939641"/>
              <a:gd name="connsiteY1" fmla="*/ 2417523 h 2417523"/>
              <a:gd name="connsiteX2" fmla="*/ 939641 w 939641"/>
              <a:gd name="connsiteY2" fmla="*/ 277091 h 2417523"/>
              <a:gd name="connsiteX3" fmla="*/ 0 w 939641"/>
              <a:gd name="connsiteY3" fmla="*/ 0 h 2417523"/>
              <a:gd name="connsiteX0" fmla="*/ 0 w 2906986"/>
              <a:gd name="connsiteY0" fmla="*/ 0 h 2417523"/>
              <a:gd name="connsiteX1" fmla="*/ 0 w 2906986"/>
              <a:gd name="connsiteY1" fmla="*/ 2417523 h 2417523"/>
              <a:gd name="connsiteX2" fmla="*/ 2906986 w 2906986"/>
              <a:gd name="connsiteY2" fmla="*/ 0 h 2417523"/>
              <a:gd name="connsiteX3" fmla="*/ 0 w 2906986"/>
              <a:gd name="connsiteY3" fmla="*/ 0 h 2417523"/>
              <a:gd name="connsiteX0" fmla="*/ 0 w 3724404"/>
              <a:gd name="connsiteY0" fmla="*/ 41564 h 2459087"/>
              <a:gd name="connsiteX1" fmla="*/ 0 w 3724404"/>
              <a:gd name="connsiteY1" fmla="*/ 2459087 h 2459087"/>
              <a:gd name="connsiteX2" fmla="*/ 3724404 w 3724404"/>
              <a:gd name="connsiteY2" fmla="*/ 0 h 2459087"/>
              <a:gd name="connsiteX3" fmla="*/ 0 w 3724404"/>
              <a:gd name="connsiteY3" fmla="*/ 41564 h 2459087"/>
              <a:gd name="connsiteX0" fmla="*/ 0 w 3724404"/>
              <a:gd name="connsiteY0" fmla="*/ 41564 h 1378433"/>
              <a:gd name="connsiteX1" fmla="*/ 41564 w 3724404"/>
              <a:gd name="connsiteY1" fmla="*/ 1378433 h 1378433"/>
              <a:gd name="connsiteX2" fmla="*/ 3724404 w 3724404"/>
              <a:gd name="connsiteY2" fmla="*/ 0 h 1378433"/>
              <a:gd name="connsiteX3" fmla="*/ 0 w 3724404"/>
              <a:gd name="connsiteY3" fmla="*/ 41564 h 1378433"/>
              <a:gd name="connsiteX0" fmla="*/ 0 w 3724404"/>
              <a:gd name="connsiteY0" fmla="*/ 41564 h 1932615"/>
              <a:gd name="connsiteX1" fmla="*/ 41564 w 3724404"/>
              <a:gd name="connsiteY1" fmla="*/ 1932615 h 1932615"/>
              <a:gd name="connsiteX2" fmla="*/ 3724404 w 3724404"/>
              <a:gd name="connsiteY2" fmla="*/ 0 h 1932615"/>
              <a:gd name="connsiteX3" fmla="*/ 0 w 3724404"/>
              <a:gd name="connsiteY3" fmla="*/ 41564 h 1932615"/>
              <a:gd name="connsiteX0" fmla="*/ 0 w 3724404"/>
              <a:gd name="connsiteY0" fmla="*/ 41564 h 1969191"/>
              <a:gd name="connsiteX1" fmla="*/ 14132 w 3724404"/>
              <a:gd name="connsiteY1" fmla="*/ 1969191 h 1969191"/>
              <a:gd name="connsiteX2" fmla="*/ 3724404 w 3724404"/>
              <a:gd name="connsiteY2" fmla="*/ 0 h 1969191"/>
              <a:gd name="connsiteX3" fmla="*/ 0 w 3724404"/>
              <a:gd name="connsiteY3" fmla="*/ 41564 h 1969191"/>
              <a:gd name="connsiteX0" fmla="*/ 13300 w 3737704"/>
              <a:gd name="connsiteY0" fmla="*/ 41564 h 1987479"/>
              <a:gd name="connsiteX1" fmla="*/ 0 w 3737704"/>
              <a:gd name="connsiteY1" fmla="*/ 1987479 h 1987479"/>
              <a:gd name="connsiteX2" fmla="*/ 3737704 w 3737704"/>
              <a:gd name="connsiteY2" fmla="*/ 0 h 1987479"/>
              <a:gd name="connsiteX3" fmla="*/ 13300 w 3737704"/>
              <a:gd name="connsiteY3" fmla="*/ 41564 h 1987479"/>
              <a:gd name="connsiteX0" fmla="*/ 887 w 3725291"/>
              <a:gd name="connsiteY0" fmla="*/ 41564 h 1996623"/>
              <a:gd name="connsiteX1" fmla="*/ 5875 w 3725291"/>
              <a:gd name="connsiteY1" fmla="*/ 1996623 h 1996623"/>
              <a:gd name="connsiteX2" fmla="*/ 3725291 w 3725291"/>
              <a:gd name="connsiteY2" fmla="*/ 0 h 1996623"/>
              <a:gd name="connsiteX3" fmla="*/ 887 w 3725291"/>
              <a:gd name="connsiteY3" fmla="*/ 41564 h 1996623"/>
              <a:gd name="connsiteX0" fmla="*/ 4156 w 3719416"/>
              <a:gd name="connsiteY0" fmla="*/ 4988 h 1996623"/>
              <a:gd name="connsiteX1" fmla="*/ 0 w 3719416"/>
              <a:gd name="connsiteY1" fmla="*/ 1996623 h 1996623"/>
              <a:gd name="connsiteX2" fmla="*/ 3719416 w 3719416"/>
              <a:gd name="connsiteY2" fmla="*/ 0 h 1996623"/>
              <a:gd name="connsiteX3" fmla="*/ 4156 w 3719416"/>
              <a:gd name="connsiteY3" fmla="*/ 4988 h 1996623"/>
              <a:gd name="connsiteX0" fmla="*/ 571 w 3715831"/>
              <a:gd name="connsiteY0" fmla="*/ 4988 h 1978335"/>
              <a:gd name="connsiteX1" fmla="*/ 14703 w 3715831"/>
              <a:gd name="connsiteY1" fmla="*/ 1978335 h 1978335"/>
              <a:gd name="connsiteX2" fmla="*/ 3715831 w 3715831"/>
              <a:gd name="connsiteY2" fmla="*/ 0 h 1978335"/>
              <a:gd name="connsiteX3" fmla="*/ 571 w 3715831"/>
              <a:gd name="connsiteY3" fmla="*/ 4988 h 1978335"/>
              <a:gd name="connsiteX0" fmla="*/ 863 w 3716123"/>
              <a:gd name="connsiteY0" fmla="*/ 4988 h 1978335"/>
              <a:gd name="connsiteX1" fmla="*/ 14995 w 3716123"/>
              <a:gd name="connsiteY1" fmla="*/ 1978335 h 1978335"/>
              <a:gd name="connsiteX2" fmla="*/ 3716123 w 3716123"/>
              <a:gd name="connsiteY2" fmla="*/ 0 h 1978335"/>
              <a:gd name="connsiteX3" fmla="*/ 863 w 3716123"/>
              <a:gd name="connsiteY3" fmla="*/ 4988 h 1978335"/>
              <a:gd name="connsiteX0" fmla="*/ 3564 w 3718824"/>
              <a:gd name="connsiteY0" fmla="*/ 4988 h 1978335"/>
              <a:gd name="connsiteX1" fmla="*/ 17696 w 3718824"/>
              <a:gd name="connsiteY1" fmla="*/ 1978335 h 1978335"/>
              <a:gd name="connsiteX2" fmla="*/ 3718824 w 3718824"/>
              <a:gd name="connsiteY2" fmla="*/ 0 h 1978335"/>
              <a:gd name="connsiteX3" fmla="*/ 3564 w 3718824"/>
              <a:gd name="connsiteY3" fmla="*/ 4988 h 1978335"/>
              <a:gd name="connsiteX0" fmla="*/ 63272 w 3778532"/>
              <a:gd name="connsiteY0" fmla="*/ 4988 h 1987479"/>
              <a:gd name="connsiteX1" fmla="*/ 4252 w 3778532"/>
              <a:gd name="connsiteY1" fmla="*/ 1987479 h 1987479"/>
              <a:gd name="connsiteX2" fmla="*/ 3778532 w 3778532"/>
              <a:gd name="connsiteY2" fmla="*/ 0 h 1987479"/>
              <a:gd name="connsiteX3" fmla="*/ 63272 w 3778532"/>
              <a:gd name="connsiteY3" fmla="*/ 4988 h 1987479"/>
              <a:gd name="connsiteX0" fmla="*/ 59020 w 3774280"/>
              <a:gd name="connsiteY0" fmla="*/ 4988 h 1987479"/>
              <a:gd name="connsiteX1" fmla="*/ 0 w 3774280"/>
              <a:gd name="connsiteY1" fmla="*/ 1987479 h 1987479"/>
              <a:gd name="connsiteX2" fmla="*/ 3774280 w 3774280"/>
              <a:gd name="connsiteY2" fmla="*/ 0 h 1987479"/>
              <a:gd name="connsiteX3" fmla="*/ 59020 w 3774280"/>
              <a:gd name="connsiteY3" fmla="*/ 4988 h 1987479"/>
              <a:gd name="connsiteX0" fmla="*/ 571 w 3715831"/>
              <a:gd name="connsiteY0" fmla="*/ 4988 h 1987479"/>
              <a:gd name="connsiteX1" fmla="*/ 14703 w 3715831"/>
              <a:gd name="connsiteY1" fmla="*/ 1987479 h 1987479"/>
              <a:gd name="connsiteX2" fmla="*/ 3715831 w 3715831"/>
              <a:gd name="connsiteY2" fmla="*/ 0 h 1987479"/>
              <a:gd name="connsiteX3" fmla="*/ 571 w 3715831"/>
              <a:gd name="connsiteY3" fmla="*/ 4988 h 1987479"/>
              <a:gd name="connsiteX0" fmla="*/ 99576 w 3814836"/>
              <a:gd name="connsiteY0" fmla="*/ 4988 h 1954314"/>
              <a:gd name="connsiteX1" fmla="*/ 0 w 3814836"/>
              <a:gd name="connsiteY1" fmla="*/ 1954314 h 1954314"/>
              <a:gd name="connsiteX2" fmla="*/ 3814836 w 3814836"/>
              <a:gd name="connsiteY2" fmla="*/ 0 h 1954314"/>
              <a:gd name="connsiteX3" fmla="*/ 99576 w 3814836"/>
              <a:gd name="connsiteY3" fmla="*/ 4988 h 1954314"/>
              <a:gd name="connsiteX0" fmla="*/ 1289 w 3816043"/>
              <a:gd name="connsiteY0" fmla="*/ 250 h 1954314"/>
              <a:gd name="connsiteX1" fmla="*/ 1207 w 3816043"/>
              <a:gd name="connsiteY1" fmla="*/ 1954314 h 1954314"/>
              <a:gd name="connsiteX2" fmla="*/ 3816043 w 3816043"/>
              <a:gd name="connsiteY2" fmla="*/ 0 h 1954314"/>
              <a:gd name="connsiteX3" fmla="*/ 1289 w 3816043"/>
              <a:gd name="connsiteY3" fmla="*/ 250 h 1954314"/>
              <a:gd name="connsiteX0" fmla="*/ 906 w 3815660"/>
              <a:gd name="connsiteY0" fmla="*/ 250 h 1959052"/>
              <a:gd name="connsiteX1" fmla="*/ 5561 w 3815660"/>
              <a:gd name="connsiteY1" fmla="*/ 1959052 h 1959052"/>
              <a:gd name="connsiteX2" fmla="*/ 3815660 w 3815660"/>
              <a:gd name="connsiteY2" fmla="*/ 0 h 1959052"/>
              <a:gd name="connsiteX3" fmla="*/ 906 w 3815660"/>
              <a:gd name="connsiteY3" fmla="*/ 250 h 1959052"/>
              <a:gd name="connsiteX0" fmla="*/ 1902 w 3816656"/>
              <a:gd name="connsiteY0" fmla="*/ 250 h 1959052"/>
              <a:gd name="connsiteX1" fmla="*/ 6557 w 3816656"/>
              <a:gd name="connsiteY1" fmla="*/ 1959052 h 1959052"/>
              <a:gd name="connsiteX2" fmla="*/ 3816656 w 3816656"/>
              <a:gd name="connsiteY2" fmla="*/ 0 h 1959052"/>
              <a:gd name="connsiteX3" fmla="*/ 1902 w 3816656"/>
              <a:gd name="connsiteY3" fmla="*/ 250 h 1959052"/>
              <a:gd name="connsiteX0" fmla="*/ 879 w 3815633"/>
              <a:gd name="connsiteY0" fmla="*/ 250 h 1845344"/>
              <a:gd name="connsiteX1" fmla="*/ 15010 w 3815633"/>
              <a:gd name="connsiteY1" fmla="*/ 1845344 h 1845344"/>
              <a:gd name="connsiteX2" fmla="*/ 3815633 w 3815633"/>
              <a:gd name="connsiteY2" fmla="*/ 0 h 1845344"/>
              <a:gd name="connsiteX3" fmla="*/ 879 w 3815633"/>
              <a:gd name="connsiteY3" fmla="*/ 250 h 1845344"/>
              <a:gd name="connsiteX0" fmla="*/ 1902 w 3816656"/>
              <a:gd name="connsiteY0" fmla="*/ 250 h 1954314"/>
              <a:gd name="connsiteX1" fmla="*/ 6558 w 3816656"/>
              <a:gd name="connsiteY1" fmla="*/ 1954314 h 1954314"/>
              <a:gd name="connsiteX2" fmla="*/ 3816656 w 3816656"/>
              <a:gd name="connsiteY2" fmla="*/ 0 h 1954314"/>
              <a:gd name="connsiteX3" fmla="*/ 1902 w 3816656"/>
              <a:gd name="connsiteY3" fmla="*/ 250 h 1954314"/>
              <a:gd name="connsiteX0" fmla="*/ 3108 w 3817862"/>
              <a:gd name="connsiteY0" fmla="*/ 250 h 1954314"/>
              <a:gd name="connsiteX1" fmla="*/ 7764 w 3817862"/>
              <a:gd name="connsiteY1" fmla="*/ 1954314 h 1954314"/>
              <a:gd name="connsiteX2" fmla="*/ 3817862 w 3817862"/>
              <a:gd name="connsiteY2" fmla="*/ 0 h 1954314"/>
              <a:gd name="connsiteX3" fmla="*/ 3108 w 3817862"/>
              <a:gd name="connsiteY3" fmla="*/ 250 h 1954314"/>
              <a:gd name="connsiteX0" fmla="*/ 3108 w 3770484"/>
              <a:gd name="connsiteY0" fmla="*/ 52366 h 2006430"/>
              <a:gd name="connsiteX1" fmla="*/ 7764 w 3770484"/>
              <a:gd name="connsiteY1" fmla="*/ 2006430 h 2006430"/>
              <a:gd name="connsiteX2" fmla="*/ 3770484 w 3770484"/>
              <a:gd name="connsiteY2" fmla="*/ 0 h 2006430"/>
              <a:gd name="connsiteX3" fmla="*/ 3108 w 3770484"/>
              <a:gd name="connsiteY3" fmla="*/ 52366 h 2006430"/>
              <a:gd name="connsiteX0" fmla="*/ 3108 w 3756270"/>
              <a:gd name="connsiteY0" fmla="*/ 4988 h 1959052"/>
              <a:gd name="connsiteX1" fmla="*/ 7764 w 3756270"/>
              <a:gd name="connsiteY1" fmla="*/ 1959052 h 1959052"/>
              <a:gd name="connsiteX2" fmla="*/ 3756270 w 3756270"/>
              <a:gd name="connsiteY2" fmla="*/ 0 h 1959052"/>
              <a:gd name="connsiteX3" fmla="*/ 3108 w 3756270"/>
              <a:gd name="connsiteY3" fmla="*/ 4988 h 1959052"/>
              <a:gd name="connsiteX0" fmla="*/ 3108 w 3756270"/>
              <a:gd name="connsiteY0" fmla="*/ 4988 h 1959052"/>
              <a:gd name="connsiteX1" fmla="*/ 7764 w 3756270"/>
              <a:gd name="connsiteY1" fmla="*/ 1959052 h 1959052"/>
              <a:gd name="connsiteX2" fmla="*/ 3756270 w 3756270"/>
              <a:gd name="connsiteY2" fmla="*/ 0 h 1959052"/>
              <a:gd name="connsiteX3" fmla="*/ 3108 w 3756270"/>
              <a:gd name="connsiteY3" fmla="*/ 4988 h 1959052"/>
            </a:gdLst>
            <a:ahLst/>
            <a:cxnLst>
              <a:cxn ang="0">
                <a:pos x="connsiteX0" y="connsiteY0"/>
              </a:cxn>
              <a:cxn ang="0">
                <a:pos x="connsiteX1" y="connsiteY1"/>
              </a:cxn>
              <a:cxn ang="0">
                <a:pos x="connsiteX2" y="connsiteY2"/>
              </a:cxn>
              <a:cxn ang="0">
                <a:pos x="connsiteX3" y="connsiteY3"/>
              </a:cxn>
            </a:cxnLst>
            <a:rect l="l" t="t" r="r" b="b"/>
            <a:pathLst>
              <a:path w="3756270" h="1959052">
                <a:moveTo>
                  <a:pt x="3108" y="4988"/>
                </a:moveTo>
                <a:cubicBezTo>
                  <a:pt x="-1325" y="653626"/>
                  <a:pt x="-2017" y="1510682"/>
                  <a:pt x="7764" y="1959052"/>
                </a:cubicBezTo>
                <a:lnTo>
                  <a:pt x="3756270" y="0"/>
                </a:lnTo>
                <a:lnTo>
                  <a:pt x="3108" y="498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8383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500"/>
                                        <p:tgtEl>
                                          <p:spTgt spid="5">
                                            <p:txEl>
                                              <p:pRg st="1" end="1"/>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wipe(left)">
                                      <p:cBhvr>
                                        <p:cTn id="19" dur="500"/>
                                        <p:tgtEl>
                                          <p:spTgt spid="5">
                                            <p:txEl>
                                              <p:pRg st="2" end="2"/>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wipe(left)">
                                      <p:cBhvr>
                                        <p:cTn id="23" dur="500"/>
                                        <p:tgtEl>
                                          <p:spTgt spid="5">
                                            <p:txEl>
                                              <p:pRg st="3" end="3"/>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wipe(left)">
                                      <p:cBhvr>
                                        <p:cTn id="31"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9401CCFF-9BFD-B74D-8012-EB8381BC553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sp>
        <p:nvSpPr>
          <p:cNvPr id="43" name="Content Placeholder 12">
            <a:extLst>
              <a:ext uri="{FF2B5EF4-FFF2-40B4-BE49-F238E27FC236}">
                <a16:creationId xmlns:a16="http://schemas.microsoft.com/office/drawing/2014/main" id="{E85B9874-3DFC-9E45-A4CF-CB04DA12DF05}"/>
              </a:ext>
            </a:extLst>
          </p:cNvPr>
          <p:cNvSpPr txBox="1">
            <a:spLocks/>
          </p:cNvSpPr>
          <p:nvPr/>
        </p:nvSpPr>
        <p:spPr>
          <a:xfrm>
            <a:off x="1286605" y="2423886"/>
            <a:ext cx="10088966" cy="2779485"/>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1800"/>
              </a:spcAft>
              <a:buClr>
                <a:srgbClr val="AA272F"/>
              </a:buClr>
              <a:buSzPct val="80000"/>
              <a:buFont typeface="System Font Regular"/>
              <a:buNone/>
              <a:tabLst/>
              <a:defRPr/>
            </a:pPr>
            <a:r>
              <a:rPr kumimoji="0" lang="en-US" sz="6000" b="1" i="0" u="none" strike="noStrike" kern="1200" cap="none" spc="0" normalizeH="0" baseline="0" noProof="0" dirty="0">
                <a:ln>
                  <a:noFill/>
                </a:ln>
                <a:solidFill>
                  <a:srgbClr val="002F54"/>
                </a:solidFill>
                <a:effectLst/>
                <a:uLnTx/>
                <a:uFillTx/>
                <a:latin typeface="Arial Regular" charset="0"/>
              </a:rPr>
              <a:t>It all starts with </a:t>
            </a:r>
            <a:r>
              <a:rPr kumimoji="0" lang="en-US" sz="6000" b="1" i="0" u="none" strike="noStrike" kern="1200" cap="none" spc="0" normalizeH="0" baseline="0" noProof="0" dirty="0" err="1">
                <a:ln>
                  <a:noFill/>
                </a:ln>
                <a:solidFill>
                  <a:srgbClr val="002F54"/>
                </a:solidFill>
                <a:effectLst/>
                <a:uLnTx/>
                <a:uFillTx/>
                <a:latin typeface="Arial Regular" charset="0"/>
              </a:rPr>
              <a:t>MyBlue</a:t>
            </a:r>
            <a:r>
              <a:rPr kumimoji="0" lang="en-US" sz="6000" b="1" i="0" u="none" strike="noStrike" kern="1200" cap="none" spc="0" normalizeH="0" baseline="30000" noProof="0" dirty="0">
                <a:ln>
                  <a:noFill/>
                </a:ln>
                <a:solidFill>
                  <a:srgbClr val="002F54"/>
                </a:solidFill>
                <a:effectLst/>
                <a:uLnTx/>
                <a:uFillTx/>
                <a:latin typeface="Arial Regular" charset="0"/>
              </a:rPr>
              <a:t>®</a:t>
            </a:r>
            <a:r>
              <a:rPr kumimoji="0" lang="en-US" sz="6000" b="1" i="0" u="none" strike="noStrike" kern="1200" cap="none" spc="0" normalizeH="0" baseline="0" noProof="0" dirty="0">
                <a:ln>
                  <a:noFill/>
                </a:ln>
                <a:solidFill>
                  <a:srgbClr val="002F54"/>
                </a:solidFill>
                <a:effectLst/>
                <a:uLnTx/>
                <a:uFillTx/>
                <a:latin typeface="Arial Regular" charset="0"/>
              </a:rPr>
              <a:t>, our members-only website.</a:t>
            </a:r>
          </a:p>
        </p:txBody>
      </p:sp>
      <p:grpSp>
        <p:nvGrpSpPr>
          <p:cNvPr id="15" name="Group 14">
            <a:extLst>
              <a:ext uri="{FF2B5EF4-FFF2-40B4-BE49-F238E27FC236}">
                <a16:creationId xmlns:a16="http://schemas.microsoft.com/office/drawing/2014/main" id="{45611276-12EC-CF4B-AB53-C41F1E8B7B06}"/>
              </a:ext>
            </a:extLst>
          </p:cNvPr>
          <p:cNvGrpSpPr/>
          <p:nvPr/>
        </p:nvGrpSpPr>
        <p:grpSpPr>
          <a:xfrm>
            <a:off x="0" y="0"/>
            <a:ext cx="741195" cy="6858000"/>
            <a:chOff x="-2" y="0"/>
            <a:chExt cx="741195" cy="6858000"/>
          </a:xfrm>
        </p:grpSpPr>
        <p:sp>
          <p:nvSpPr>
            <p:cNvPr id="16" name="Rectangle 15">
              <a:extLst>
                <a:ext uri="{FF2B5EF4-FFF2-40B4-BE49-F238E27FC236}">
                  <a16:creationId xmlns:a16="http://schemas.microsoft.com/office/drawing/2014/main" id="{4CB0D6EF-DE0E-5844-8F22-99098B9B537A}"/>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A84559E9-2F66-5744-8BD2-8BD0E7477254}"/>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 name="AutoShape 2">
            <a:extLst>
              <a:ext uri="{FF2B5EF4-FFF2-40B4-BE49-F238E27FC236}">
                <a16:creationId xmlns:a16="http://schemas.microsoft.com/office/drawing/2014/main" id="{C46AA590-BF34-4C7E-A230-FA3C6C5AEAB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AutoShape 4">
            <a:extLst>
              <a:ext uri="{FF2B5EF4-FFF2-40B4-BE49-F238E27FC236}">
                <a16:creationId xmlns:a16="http://schemas.microsoft.com/office/drawing/2014/main" id="{56788B4E-A38D-496E-8D54-6DE763F4991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AutoShape 6">
            <a:extLst>
              <a:ext uri="{FF2B5EF4-FFF2-40B4-BE49-F238E27FC236}">
                <a16:creationId xmlns:a16="http://schemas.microsoft.com/office/drawing/2014/main" id="{D6A8F2B7-C752-409B-9BC8-FB4C3A5CFF17}"/>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AutoShape 8">
            <a:extLst>
              <a:ext uri="{FF2B5EF4-FFF2-40B4-BE49-F238E27FC236}">
                <a16:creationId xmlns:a16="http://schemas.microsoft.com/office/drawing/2014/main" id="{1C1D7A94-F940-46E7-841D-526293B90FF2}"/>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9228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wipe(left)">
                                      <p:cBhvr>
                                        <p:cTn id="7" dur="10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5868923" y="967231"/>
            <a:ext cx="5329555" cy="4737194"/>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00000"/>
              </a:lnSpc>
              <a:spcBef>
                <a:spcPts val="100"/>
              </a:spcBef>
              <a:spcAft>
                <a:spcPts val="0"/>
              </a:spcAft>
              <a:buClrTx/>
              <a:buSzTx/>
              <a:buFontTx/>
              <a:buNone/>
              <a:tabLst/>
              <a:defRPr/>
            </a:pPr>
            <a:r>
              <a:rPr kumimoji="0" sz="1600" b="1" i="0" u="none" strike="noStrike" kern="1200" cap="none" spc="0" normalizeH="0" baseline="0" noProof="0">
                <a:ln>
                  <a:noFill/>
                </a:ln>
                <a:solidFill>
                  <a:srgbClr val="003366"/>
                </a:solidFill>
                <a:effectLst/>
                <a:uLnTx/>
                <a:uFillTx/>
                <a:latin typeface="Arial"/>
                <a:ea typeface="+mn-ea"/>
                <a:cs typeface="Arial"/>
              </a:rPr>
              <a:t>MyBlue is our </a:t>
            </a:r>
            <a:r>
              <a:rPr kumimoji="0" sz="1600" b="1" i="0" u="none" strike="noStrike" kern="1200" cap="none" spc="-5" normalizeH="0" baseline="0" noProof="0">
                <a:ln>
                  <a:noFill/>
                </a:ln>
                <a:solidFill>
                  <a:srgbClr val="003366"/>
                </a:solidFill>
                <a:effectLst/>
                <a:uLnTx/>
                <a:uFillTx/>
                <a:latin typeface="Arial"/>
                <a:ea typeface="+mn-ea"/>
                <a:cs typeface="Arial"/>
              </a:rPr>
              <a:t>member-only </a:t>
            </a:r>
            <a:r>
              <a:rPr kumimoji="0" sz="1600" b="1" i="0" u="none" strike="noStrike" kern="1200" cap="none" spc="0" normalizeH="0" baseline="0" noProof="0">
                <a:ln>
                  <a:noFill/>
                </a:ln>
                <a:solidFill>
                  <a:srgbClr val="003366"/>
                </a:solidFill>
                <a:effectLst/>
                <a:uLnTx/>
                <a:uFillTx/>
                <a:latin typeface="Arial"/>
                <a:ea typeface="+mn-ea"/>
                <a:cs typeface="Arial"/>
              </a:rPr>
              <a:t>site that gives you </a:t>
            </a:r>
            <a:r>
              <a:rPr kumimoji="0" sz="1600" b="1" i="0" u="none" strike="noStrike" kern="1200" cap="none" spc="-5" normalizeH="0" baseline="0" noProof="0">
                <a:ln>
                  <a:noFill/>
                </a:ln>
                <a:solidFill>
                  <a:srgbClr val="003366"/>
                </a:solidFill>
                <a:effectLst/>
                <a:uLnTx/>
                <a:uFillTx/>
                <a:latin typeface="Arial"/>
                <a:ea typeface="+mn-ea"/>
                <a:cs typeface="Arial"/>
              </a:rPr>
              <a:t>access  </a:t>
            </a:r>
            <a:r>
              <a:rPr kumimoji="0" sz="1600" b="1" i="0" u="none" strike="noStrike" kern="1200" cap="none" spc="0" normalizeH="0" baseline="0" noProof="0">
                <a:ln>
                  <a:noFill/>
                </a:ln>
                <a:solidFill>
                  <a:srgbClr val="003366"/>
                </a:solidFill>
                <a:effectLst/>
                <a:uLnTx/>
                <a:uFillTx/>
                <a:latin typeface="Arial"/>
                <a:ea typeface="+mn-ea"/>
                <a:cs typeface="Arial"/>
              </a:rPr>
              <a:t>to </a:t>
            </a:r>
            <a:r>
              <a:rPr kumimoji="0" sz="1600" b="1" i="0" u="none" strike="noStrike" kern="1200" cap="none" spc="-5" normalizeH="0" baseline="0" noProof="0">
                <a:ln>
                  <a:noFill/>
                </a:ln>
                <a:solidFill>
                  <a:srgbClr val="003366"/>
                </a:solidFill>
                <a:effectLst/>
                <a:uLnTx/>
                <a:uFillTx/>
                <a:latin typeface="Arial"/>
                <a:ea typeface="+mn-ea"/>
                <a:cs typeface="Arial"/>
              </a:rPr>
              <a:t>exclusive </a:t>
            </a:r>
            <a:r>
              <a:rPr kumimoji="0" sz="1600" b="1" i="0" u="none" strike="noStrike" kern="1200" cap="none" spc="0" normalizeH="0" baseline="0" noProof="0">
                <a:ln>
                  <a:noFill/>
                </a:ln>
                <a:solidFill>
                  <a:srgbClr val="003366"/>
                </a:solidFill>
                <a:effectLst/>
                <a:uLnTx/>
                <a:uFillTx/>
                <a:latin typeface="Arial"/>
                <a:ea typeface="+mn-ea"/>
                <a:cs typeface="Arial"/>
              </a:rPr>
              <a:t>tools </a:t>
            </a:r>
            <a:r>
              <a:rPr kumimoji="0" sz="1600" b="1" i="0" u="none" strike="noStrike" kern="1200" cap="none" spc="-5" normalizeH="0" baseline="0" noProof="0">
                <a:ln>
                  <a:noFill/>
                </a:ln>
                <a:solidFill>
                  <a:srgbClr val="003366"/>
                </a:solidFill>
                <a:effectLst/>
                <a:uLnTx/>
                <a:uFillTx/>
                <a:latin typeface="Arial"/>
                <a:ea typeface="+mn-ea"/>
                <a:cs typeface="Arial"/>
              </a:rPr>
              <a:t>and resources. </a:t>
            </a:r>
            <a:r>
              <a:rPr kumimoji="0" sz="1600" b="1" i="0" u="none" strike="noStrike" kern="1200" cap="none" spc="-20" normalizeH="0" baseline="0" noProof="0">
                <a:ln>
                  <a:noFill/>
                </a:ln>
                <a:solidFill>
                  <a:srgbClr val="003366"/>
                </a:solidFill>
                <a:effectLst/>
                <a:uLnTx/>
                <a:uFillTx/>
                <a:latin typeface="Arial"/>
                <a:ea typeface="+mn-ea"/>
                <a:cs typeface="Arial"/>
              </a:rPr>
              <a:t>You’ll </a:t>
            </a:r>
            <a:r>
              <a:rPr kumimoji="0" sz="1600" b="1" i="0" u="none" strike="noStrike" kern="1200" cap="none" spc="-5" normalizeH="0" baseline="0" noProof="0">
                <a:ln>
                  <a:noFill/>
                </a:ln>
                <a:solidFill>
                  <a:srgbClr val="003366"/>
                </a:solidFill>
                <a:effectLst/>
                <a:uLnTx/>
                <a:uFillTx/>
                <a:latin typeface="Arial"/>
                <a:ea typeface="+mn-ea"/>
                <a:cs typeface="Arial"/>
              </a:rPr>
              <a:t>need </a:t>
            </a:r>
            <a:r>
              <a:rPr kumimoji="0" sz="1600" b="1" i="0" u="none" strike="noStrike" kern="1200" cap="none" spc="0" normalizeH="0" baseline="0" noProof="0">
                <a:ln>
                  <a:noFill/>
                </a:ln>
                <a:solidFill>
                  <a:srgbClr val="003366"/>
                </a:solidFill>
                <a:effectLst/>
                <a:uLnTx/>
                <a:uFillTx/>
                <a:latin typeface="Arial"/>
                <a:ea typeface="+mn-ea"/>
                <a:cs typeface="Arial"/>
              </a:rPr>
              <a:t>a MyBlue  </a:t>
            </a:r>
            <a:r>
              <a:rPr kumimoji="0" sz="1600" b="1" i="0" u="none" strike="noStrike" kern="1200" cap="none" spc="-5" normalizeH="0" baseline="0" noProof="0">
                <a:ln>
                  <a:noFill/>
                </a:ln>
                <a:solidFill>
                  <a:srgbClr val="003366"/>
                </a:solidFill>
                <a:effectLst/>
                <a:uLnTx/>
                <a:uFillTx/>
                <a:latin typeface="Arial"/>
                <a:ea typeface="+mn-ea"/>
                <a:cs typeface="Arial"/>
              </a:rPr>
              <a:t>account </a:t>
            </a:r>
            <a:r>
              <a:rPr kumimoji="0" sz="1600" b="1" i="0" u="none" strike="noStrike" kern="1200" cap="none" spc="0" normalizeH="0" baseline="0" noProof="0">
                <a:ln>
                  <a:noFill/>
                </a:ln>
                <a:solidFill>
                  <a:srgbClr val="003366"/>
                </a:solidFill>
                <a:effectLst/>
                <a:uLnTx/>
                <a:uFillTx/>
                <a:latin typeface="Arial"/>
                <a:ea typeface="+mn-ea"/>
                <a:cs typeface="Arial"/>
              </a:rPr>
              <a:t>to use </a:t>
            </a:r>
            <a:r>
              <a:rPr kumimoji="0" sz="1600" b="1" i="0" u="none" strike="noStrike" kern="1200" cap="none" spc="-5" normalizeH="0" baseline="0" noProof="0">
                <a:ln>
                  <a:noFill/>
                </a:ln>
                <a:solidFill>
                  <a:srgbClr val="003366"/>
                </a:solidFill>
                <a:effectLst/>
                <a:uLnTx/>
                <a:uFillTx/>
                <a:latin typeface="Arial"/>
                <a:ea typeface="+mn-ea"/>
                <a:cs typeface="Arial"/>
              </a:rPr>
              <a:t>most </a:t>
            </a:r>
            <a:r>
              <a:rPr kumimoji="0" sz="1600" b="1" i="0" u="none" strike="noStrike" kern="1200" cap="none" spc="0" normalizeH="0" baseline="0" noProof="0">
                <a:ln>
                  <a:noFill/>
                </a:ln>
                <a:solidFill>
                  <a:srgbClr val="003366"/>
                </a:solidFill>
                <a:effectLst/>
                <a:uLnTx/>
                <a:uFillTx/>
                <a:latin typeface="Arial"/>
                <a:ea typeface="+mn-ea"/>
                <a:cs typeface="Arial"/>
              </a:rPr>
              <a:t>of the fepblue </a:t>
            </a:r>
            <a:r>
              <a:rPr kumimoji="0" sz="1600" b="1" i="0" u="none" strike="noStrike" kern="1200" cap="none" spc="-15" normalizeH="0" baseline="0" noProof="0">
                <a:ln>
                  <a:noFill/>
                </a:ln>
                <a:solidFill>
                  <a:srgbClr val="003366"/>
                </a:solidFill>
                <a:effectLst/>
                <a:uLnTx/>
                <a:uFillTx/>
                <a:latin typeface="Arial"/>
                <a:ea typeface="+mn-ea"/>
                <a:cs typeface="Arial"/>
              </a:rPr>
              <a:t>app’s </a:t>
            </a:r>
            <a:r>
              <a:rPr kumimoji="0" sz="1600" b="1" i="0" u="none" strike="noStrike" kern="1200" cap="none" spc="0" normalizeH="0" baseline="0" noProof="0">
                <a:ln>
                  <a:noFill/>
                </a:ln>
                <a:solidFill>
                  <a:srgbClr val="003366"/>
                </a:solidFill>
                <a:effectLst/>
                <a:uLnTx/>
                <a:uFillTx/>
                <a:latin typeface="Arial"/>
                <a:ea typeface="+mn-ea"/>
                <a:cs typeface="Arial"/>
              </a:rPr>
              <a:t>features or to  </a:t>
            </a:r>
            <a:r>
              <a:rPr kumimoji="0" sz="1600" b="1" i="0" u="none" strike="noStrike" kern="1200" cap="none" spc="-5" normalizeH="0" baseline="0" noProof="0">
                <a:ln>
                  <a:noFill/>
                </a:ln>
                <a:solidFill>
                  <a:srgbClr val="003366"/>
                </a:solidFill>
                <a:effectLst/>
                <a:uLnTx/>
                <a:uFillTx/>
                <a:latin typeface="Arial"/>
                <a:ea typeface="+mn-ea"/>
                <a:cs typeface="Arial"/>
              </a:rPr>
              <a:t>manage your benefits </a:t>
            </a:r>
            <a:r>
              <a:rPr kumimoji="0" sz="1600" b="1" i="0" u="none" strike="noStrike" kern="1200" cap="none" spc="0" normalizeH="0" baseline="0" noProof="0">
                <a:ln>
                  <a:noFill/>
                </a:ln>
                <a:solidFill>
                  <a:srgbClr val="003366"/>
                </a:solidFill>
                <a:effectLst/>
                <a:uLnTx/>
                <a:uFillTx/>
                <a:latin typeface="Arial"/>
                <a:ea typeface="+mn-ea"/>
                <a:cs typeface="Arial"/>
              </a:rPr>
              <a:t>using a</a:t>
            </a:r>
            <a:r>
              <a:rPr kumimoji="0" sz="1600" b="1" i="0" u="none" strike="noStrike" kern="1200" cap="none" spc="-5" normalizeH="0" baseline="0" noProof="0">
                <a:ln>
                  <a:noFill/>
                </a:ln>
                <a:solidFill>
                  <a:srgbClr val="003366"/>
                </a:solidFill>
                <a:effectLst/>
                <a:uLnTx/>
                <a:uFillTx/>
                <a:latin typeface="Arial"/>
                <a:ea typeface="+mn-ea"/>
                <a:cs typeface="Arial"/>
              </a:rPr>
              <a:t> </a:t>
            </a:r>
            <a:r>
              <a:rPr kumimoji="0" sz="1600" b="1" i="0" u="none" strike="noStrike" kern="1200" cap="none" spc="-10" normalizeH="0" baseline="0" noProof="0">
                <a:ln>
                  <a:noFill/>
                </a:ln>
                <a:solidFill>
                  <a:srgbClr val="003366"/>
                </a:solidFill>
                <a:effectLst/>
                <a:uLnTx/>
                <a:uFillTx/>
                <a:latin typeface="Arial"/>
                <a:ea typeface="+mn-ea"/>
                <a:cs typeface="Arial"/>
              </a:rPr>
              <a:t>computer.</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1650" b="0" i="0" u="none" strike="noStrike" kern="1200" cap="none" spc="0" normalizeH="0" baseline="0" noProof="0">
              <a:ln>
                <a:noFill/>
              </a:ln>
              <a:solidFill>
                <a:prstClr val="black"/>
              </a:solidFill>
              <a:effectLst/>
              <a:uLnTx/>
              <a:uFillTx/>
              <a:latin typeface="Arial"/>
              <a:ea typeface="+mn-ea"/>
              <a:cs typeface="Arial"/>
            </a:endParaRPr>
          </a:p>
          <a:p>
            <a:pPr marL="12700" marR="0" lvl="0" indent="0" algn="just"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65" normalizeH="0" baseline="0" noProof="0">
                <a:ln>
                  <a:noFill/>
                </a:ln>
                <a:solidFill>
                  <a:srgbClr val="003366"/>
                </a:solidFill>
                <a:effectLst/>
                <a:uLnTx/>
                <a:uFillTx/>
                <a:latin typeface="Arial"/>
                <a:ea typeface="+mn-ea"/>
                <a:cs typeface="Arial"/>
              </a:rPr>
              <a:t>To</a:t>
            </a:r>
            <a:r>
              <a:rPr kumimoji="0" sz="1600" b="1" i="0" u="none" strike="noStrike" kern="1200" cap="none" spc="-5" normalizeH="0" baseline="0" noProof="0">
                <a:ln>
                  <a:noFill/>
                </a:ln>
                <a:solidFill>
                  <a:srgbClr val="003366"/>
                </a:solidFill>
                <a:effectLst/>
                <a:uLnTx/>
                <a:uFillTx/>
                <a:latin typeface="Arial"/>
                <a:ea typeface="+mn-ea"/>
                <a:cs typeface="Arial"/>
              </a:rPr>
              <a:t> register:</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50" b="0" i="0" u="none" strike="noStrike" kern="1200" cap="none" spc="0" normalizeH="0" baseline="0" noProof="0">
              <a:ln>
                <a:noFill/>
              </a:ln>
              <a:solidFill>
                <a:prstClr val="black"/>
              </a:solidFill>
              <a:effectLst/>
              <a:uLnTx/>
              <a:uFillTx/>
              <a:latin typeface="Arial"/>
              <a:ea typeface="+mn-ea"/>
              <a:cs typeface="Arial"/>
            </a:endParaRPr>
          </a:p>
          <a:p>
            <a:pPr marL="658495" marR="0" lvl="0" indent="0" algn="l" defTabSz="914400" rtl="0" eaLnBrk="1" fontAlgn="auto" latinLnBrk="0" hangingPunct="1">
              <a:lnSpc>
                <a:spcPct val="100000"/>
              </a:lnSpc>
              <a:spcBef>
                <a:spcPts val="5"/>
              </a:spcBef>
              <a:spcAft>
                <a:spcPts val="0"/>
              </a:spcAft>
              <a:buClrTx/>
              <a:buSzTx/>
              <a:buFontTx/>
              <a:buNone/>
              <a:tabLst/>
              <a:defRPr/>
            </a:pPr>
            <a:r>
              <a:rPr kumimoji="0" sz="1600" b="0" i="0" u="none" strike="noStrike" kern="1200" cap="none" spc="-10" normalizeH="0" baseline="0" noProof="0">
                <a:ln>
                  <a:noFill/>
                </a:ln>
                <a:solidFill>
                  <a:srgbClr val="003366"/>
                </a:solidFill>
                <a:effectLst/>
                <a:uLnTx/>
                <a:uFillTx/>
                <a:latin typeface="Arial"/>
                <a:ea typeface="+mn-ea"/>
                <a:cs typeface="Arial"/>
              </a:rPr>
              <a:t>Visit </a:t>
            </a:r>
            <a:r>
              <a:rPr kumimoji="0" sz="1600" b="1" i="0" u="none" strike="noStrike" kern="1200" cap="none" spc="-5" normalizeH="0" baseline="0" noProof="0">
                <a:ln>
                  <a:noFill/>
                </a:ln>
                <a:solidFill>
                  <a:srgbClr val="0099D7"/>
                </a:solidFill>
                <a:effectLst/>
                <a:uLnTx/>
                <a:uFillTx/>
                <a:latin typeface="Arial"/>
                <a:ea typeface="+mn-ea"/>
                <a:cs typeface="Arial"/>
              </a:rPr>
              <a:t>fepblue.org/signup</a:t>
            </a:r>
            <a:r>
              <a:rPr kumimoji="0" sz="1600" b="1" i="0" u="none" strike="noStrike" kern="1200" cap="none" spc="-5" normalizeH="0" baseline="0" noProof="0">
                <a:ln>
                  <a:noFill/>
                </a:ln>
                <a:solidFill>
                  <a:srgbClr val="003366"/>
                </a:solidFill>
                <a:effectLst/>
                <a:uLnTx/>
                <a:uFillTx/>
                <a:latin typeface="Arial"/>
                <a:ea typeface="+mn-ea"/>
                <a:cs typeface="Arial"/>
              </a:rPr>
              <a:t>.</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sz="1550" b="0" i="0" u="none" strike="noStrike" kern="1200" cap="none" spc="0" normalizeH="0" baseline="0" noProof="0">
              <a:ln>
                <a:noFill/>
              </a:ln>
              <a:solidFill>
                <a:prstClr val="black"/>
              </a:solidFill>
              <a:effectLst/>
              <a:uLnTx/>
              <a:uFillTx/>
              <a:latin typeface="Arial"/>
              <a:ea typeface="+mn-ea"/>
              <a:cs typeface="Arial"/>
            </a:endParaRPr>
          </a:p>
          <a:p>
            <a:pPr marL="641350" marR="85725" lvl="0" indent="0" algn="l" defTabSz="914400" rtl="0" eaLnBrk="1" fontAlgn="auto" latinLnBrk="0" hangingPunct="1">
              <a:lnSpc>
                <a:spcPts val="1730"/>
              </a:lnSpc>
              <a:spcBef>
                <a:spcPts val="0"/>
              </a:spcBef>
              <a:spcAft>
                <a:spcPts val="0"/>
              </a:spcAft>
              <a:buClrTx/>
              <a:buSzTx/>
              <a:buFontTx/>
              <a:buNone/>
              <a:tabLst/>
              <a:defRPr/>
            </a:pPr>
            <a:r>
              <a:rPr kumimoji="0" sz="1600" b="0" i="0" u="none" strike="noStrike" kern="1200" cap="none" spc="0" normalizeH="0" baseline="0" noProof="0">
                <a:ln>
                  <a:noFill/>
                </a:ln>
                <a:solidFill>
                  <a:srgbClr val="003366"/>
                </a:solidFill>
                <a:effectLst/>
                <a:uLnTx/>
                <a:uFillTx/>
                <a:latin typeface="Arial"/>
                <a:ea typeface="+mn-ea"/>
                <a:cs typeface="Arial"/>
              </a:rPr>
              <a:t>Call </a:t>
            </a:r>
            <a:r>
              <a:rPr kumimoji="0" sz="1600" b="1" i="0" u="none" strike="noStrike" kern="1200" cap="none" spc="-10" normalizeH="0" baseline="0" noProof="0">
                <a:ln>
                  <a:noFill/>
                </a:ln>
                <a:solidFill>
                  <a:srgbClr val="0099D7"/>
                </a:solidFill>
                <a:effectLst/>
                <a:uLnTx/>
                <a:uFillTx/>
                <a:latin typeface="Arial"/>
                <a:ea typeface="+mn-ea"/>
                <a:cs typeface="Arial"/>
              </a:rPr>
              <a:t>1-800-411-BLUE </a:t>
            </a:r>
            <a:r>
              <a:rPr kumimoji="0" sz="1600" b="1" i="0" u="none" strike="noStrike" kern="1200" cap="none" spc="-5" normalizeH="0" baseline="0" noProof="0">
                <a:ln>
                  <a:noFill/>
                </a:ln>
                <a:solidFill>
                  <a:srgbClr val="0099D7"/>
                </a:solidFill>
                <a:effectLst/>
                <a:uLnTx/>
                <a:uFillTx/>
                <a:latin typeface="Arial"/>
                <a:ea typeface="+mn-ea"/>
                <a:cs typeface="Arial"/>
              </a:rPr>
              <a:t>(2583) </a:t>
            </a:r>
            <a:r>
              <a:rPr kumimoji="0" sz="1600" b="0" i="0" u="none" strike="noStrike" kern="1200" cap="none" spc="-5" normalizeH="0" baseline="0" noProof="0">
                <a:ln>
                  <a:noFill/>
                </a:ln>
                <a:solidFill>
                  <a:srgbClr val="003366"/>
                </a:solidFill>
                <a:effectLst/>
                <a:uLnTx/>
                <a:uFillTx/>
                <a:latin typeface="Arial"/>
                <a:ea typeface="+mn-ea"/>
                <a:cs typeface="Arial"/>
              </a:rPr>
              <a:t>and select </a:t>
            </a:r>
            <a:r>
              <a:rPr kumimoji="0" sz="1600" b="0" i="0" u="none" strike="noStrike" kern="1200" cap="none" spc="0" normalizeH="0" baseline="0" noProof="0">
                <a:ln>
                  <a:noFill/>
                </a:ln>
                <a:solidFill>
                  <a:srgbClr val="003366"/>
                </a:solidFill>
                <a:effectLst/>
                <a:uLnTx/>
                <a:uFillTx/>
                <a:latin typeface="Arial"/>
                <a:ea typeface="+mn-ea"/>
                <a:cs typeface="Arial"/>
              </a:rPr>
              <a:t>the </a:t>
            </a:r>
            <a:r>
              <a:rPr kumimoji="0" sz="1600" b="0" i="0" u="none" strike="noStrike" kern="1200" cap="none" spc="-5" normalizeH="0" baseline="0" noProof="0">
                <a:ln>
                  <a:noFill/>
                </a:ln>
                <a:solidFill>
                  <a:srgbClr val="003366"/>
                </a:solidFill>
                <a:effectLst/>
                <a:uLnTx/>
                <a:uFillTx/>
                <a:latin typeface="Arial"/>
                <a:ea typeface="+mn-ea"/>
                <a:cs typeface="Arial"/>
              </a:rPr>
              <a:t>prompt  </a:t>
            </a:r>
            <a:r>
              <a:rPr kumimoji="0" sz="1600" b="0" i="0" u="none" strike="noStrike" kern="1200" cap="none" spc="0" normalizeH="0" baseline="0" noProof="0">
                <a:ln>
                  <a:noFill/>
                </a:ln>
                <a:solidFill>
                  <a:srgbClr val="003366"/>
                </a:solidFill>
                <a:effectLst/>
                <a:uLnTx/>
                <a:uFillTx/>
                <a:latin typeface="Arial"/>
                <a:ea typeface="+mn-ea"/>
                <a:cs typeface="Arial"/>
              </a:rPr>
              <a:t>for assistance </a:t>
            </a:r>
            <a:r>
              <a:rPr kumimoji="0" sz="1600" b="0" i="0" u="none" strike="noStrike" kern="1200" cap="none" spc="-5" normalizeH="0" baseline="0" noProof="0">
                <a:ln>
                  <a:noFill/>
                </a:ln>
                <a:solidFill>
                  <a:srgbClr val="003366"/>
                </a:solidFill>
                <a:effectLst/>
                <a:uLnTx/>
                <a:uFillTx/>
                <a:latin typeface="Arial"/>
                <a:ea typeface="+mn-ea"/>
                <a:cs typeface="Arial"/>
              </a:rPr>
              <a:t>setting </a:t>
            </a:r>
            <a:r>
              <a:rPr kumimoji="0" sz="1600" b="0" i="0" u="none" strike="noStrike" kern="1200" cap="none" spc="0" normalizeH="0" baseline="0" noProof="0">
                <a:ln>
                  <a:noFill/>
                </a:ln>
                <a:solidFill>
                  <a:srgbClr val="003366"/>
                </a:solidFill>
                <a:effectLst/>
                <a:uLnTx/>
                <a:uFillTx/>
                <a:latin typeface="Arial"/>
                <a:ea typeface="+mn-ea"/>
                <a:cs typeface="Arial"/>
              </a:rPr>
              <a:t>up a MyBlue account. A  </a:t>
            </a:r>
            <a:r>
              <a:rPr kumimoji="0" sz="1600" b="0" i="0" u="none" strike="noStrike" kern="1200" cap="none" spc="-5" normalizeH="0" baseline="0" noProof="0">
                <a:ln>
                  <a:noFill/>
                </a:ln>
                <a:solidFill>
                  <a:srgbClr val="003366"/>
                </a:solidFill>
                <a:effectLst/>
                <a:uLnTx/>
                <a:uFillTx/>
                <a:latin typeface="Arial"/>
                <a:ea typeface="+mn-ea"/>
                <a:cs typeface="Arial"/>
              </a:rPr>
              <a:t>representative </a:t>
            </a:r>
            <a:r>
              <a:rPr kumimoji="0" sz="1600" b="0" i="0" u="none" strike="noStrike" kern="1200" cap="none" spc="0" normalizeH="0" baseline="0" noProof="0">
                <a:ln>
                  <a:noFill/>
                </a:ln>
                <a:solidFill>
                  <a:srgbClr val="003366"/>
                </a:solidFill>
                <a:effectLst/>
                <a:uLnTx/>
                <a:uFillTx/>
                <a:latin typeface="Arial"/>
                <a:ea typeface="+mn-ea"/>
                <a:cs typeface="Arial"/>
              </a:rPr>
              <a:t>will </a:t>
            </a:r>
            <a:r>
              <a:rPr kumimoji="0" sz="1600" b="0" i="0" u="none" strike="noStrike" kern="1200" cap="none" spc="-5" normalizeH="0" baseline="0" noProof="0">
                <a:ln>
                  <a:noFill/>
                </a:ln>
                <a:solidFill>
                  <a:srgbClr val="003366"/>
                </a:solidFill>
                <a:effectLst/>
                <a:uLnTx/>
                <a:uFillTx/>
                <a:latin typeface="Arial"/>
                <a:ea typeface="+mn-ea"/>
                <a:cs typeface="Arial"/>
              </a:rPr>
              <a:t>provide </a:t>
            </a:r>
            <a:r>
              <a:rPr kumimoji="0" sz="1600" b="0" i="0" u="none" strike="noStrike" kern="1200" cap="none" spc="0" normalizeH="0" baseline="0" noProof="0">
                <a:ln>
                  <a:noFill/>
                </a:ln>
                <a:solidFill>
                  <a:srgbClr val="003366"/>
                </a:solidFill>
                <a:effectLst/>
                <a:uLnTx/>
                <a:uFillTx/>
                <a:latin typeface="Arial"/>
                <a:ea typeface="+mn-ea"/>
                <a:cs typeface="Arial"/>
              </a:rPr>
              <a:t>you </a:t>
            </a:r>
            <a:r>
              <a:rPr kumimoji="0" sz="1600" b="0" i="0" u="none" strike="noStrike" kern="1200" cap="none" spc="-5" normalizeH="0" baseline="0" noProof="0">
                <a:ln>
                  <a:noFill/>
                </a:ln>
                <a:solidFill>
                  <a:srgbClr val="003366"/>
                </a:solidFill>
                <a:effectLst/>
                <a:uLnTx/>
                <a:uFillTx/>
                <a:latin typeface="Arial"/>
                <a:ea typeface="+mn-ea"/>
                <a:cs typeface="Arial"/>
              </a:rPr>
              <a:t>with </a:t>
            </a:r>
            <a:r>
              <a:rPr kumimoji="0" sz="1600" b="0" i="0" u="none" strike="noStrike" kern="1200" cap="none" spc="0" normalizeH="0" baseline="0" noProof="0">
                <a:ln>
                  <a:noFill/>
                </a:ln>
                <a:solidFill>
                  <a:srgbClr val="003366"/>
                </a:solidFill>
                <a:effectLst/>
                <a:uLnTx/>
                <a:uFillTx/>
                <a:latin typeface="Arial"/>
                <a:ea typeface="+mn-ea"/>
                <a:cs typeface="Arial"/>
              </a:rPr>
              <a:t>a </a:t>
            </a:r>
            <a:r>
              <a:rPr kumimoji="0" sz="1600" b="0" i="0" u="none" strike="noStrike" kern="1200" cap="none" spc="-5" normalizeH="0" baseline="0" noProof="0">
                <a:ln>
                  <a:noFill/>
                </a:ln>
                <a:solidFill>
                  <a:srgbClr val="003366"/>
                </a:solidFill>
                <a:effectLst/>
                <a:uLnTx/>
                <a:uFillTx/>
                <a:latin typeface="Arial"/>
                <a:ea typeface="+mn-ea"/>
                <a:cs typeface="Arial"/>
              </a:rPr>
              <a:t>unique</a:t>
            </a:r>
            <a:r>
              <a:rPr kumimoji="0" sz="1600" b="0" i="0" u="none" strike="noStrike" kern="1200" cap="none" spc="10" normalizeH="0" baseline="0" noProof="0">
                <a:ln>
                  <a:noFill/>
                </a:ln>
                <a:solidFill>
                  <a:srgbClr val="003366"/>
                </a:solidFill>
                <a:effectLst/>
                <a:uLnTx/>
                <a:uFillTx/>
                <a:latin typeface="Arial"/>
                <a:ea typeface="+mn-ea"/>
                <a:cs typeface="Arial"/>
              </a:rPr>
              <a:t> </a:t>
            </a:r>
            <a:r>
              <a:rPr kumimoji="0" sz="1600" b="0" i="0" u="none" strike="noStrike" kern="1200" cap="none" spc="0" normalizeH="0" baseline="0" noProof="0">
                <a:ln>
                  <a:noFill/>
                </a:ln>
                <a:solidFill>
                  <a:srgbClr val="003366"/>
                </a:solidFill>
                <a:effectLst/>
                <a:uLnTx/>
                <a:uFillTx/>
                <a:latin typeface="Arial"/>
                <a:ea typeface="+mn-ea"/>
                <a:cs typeface="Arial"/>
              </a:rPr>
              <a:t>PIN.</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sz="2550" b="0" i="0" u="none" strike="noStrike" kern="1200" cap="none" spc="0" normalizeH="0" baseline="0" noProof="0">
              <a:ln>
                <a:noFill/>
              </a:ln>
              <a:solidFill>
                <a:prstClr val="black"/>
              </a:solidFill>
              <a:effectLst/>
              <a:uLnTx/>
              <a:uFillTx/>
              <a:latin typeface="Arial"/>
              <a:ea typeface="+mn-ea"/>
              <a:cs typeface="Arial"/>
            </a:endParaRPr>
          </a:p>
          <a:p>
            <a:pPr marL="658495"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5" normalizeH="0" baseline="0" noProof="0">
                <a:ln>
                  <a:noFill/>
                </a:ln>
                <a:solidFill>
                  <a:srgbClr val="003366"/>
                </a:solidFill>
                <a:effectLst/>
                <a:uLnTx/>
                <a:uFillTx/>
                <a:latin typeface="Arial"/>
                <a:ea typeface="+mn-ea"/>
                <a:cs typeface="Arial"/>
              </a:rPr>
              <a:t>Complete </a:t>
            </a:r>
            <a:r>
              <a:rPr kumimoji="0" sz="1600" b="0" i="0" u="none" strike="noStrike" kern="1200" cap="none" spc="0" normalizeH="0" baseline="0" noProof="0">
                <a:ln>
                  <a:noFill/>
                </a:ln>
                <a:solidFill>
                  <a:srgbClr val="003366"/>
                </a:solidFill>
                <a:effectLst/>
                <a:uLnTx/>
                <a:uFillTx/>
                <a:latin typeface="Arial"/>
                <a:ea typeface="+mn-ea"/>
                <a:cs typeface="Arial"/>
              </a:rPr>
              <a:t>the </a:t>
            </a:r>
            <a:r>
              <a:rPr kumimoji="0" sz="1600" b="0" i="0" u="none" strike="noStrike" kern="1200" cap="none" spc="-5" normalizeH="0" baseline="0" noProof="0">
                <a:ln>
                  <a:noFill/>
                </a:ln>
                <a:solidFill>
                  <a:srgbClr val="003366"/>
                </a:solidFill>
                <a:effectLst/>
                <a:uLnTx/>
                <a:uFillTx/>
                <a:latin typeface="Arial"/>
                <a:ea typeface="+mn-ea"/>
                <a:cs typeface="Arial"/>
              </a:rPr>
              <a:t>registration fields </a:t>
            </a:r>
            <a:r>
              <a:rPr kumimoji="0" sz="1600" b="0" i="0" u="none" strike="noStrike" kern="1200" cap="none" spc="0" normalizeH="0" baseline="0" noProof="0">
                <a:ln>
                  <a:noFill/>
                </a:ln>
                <a:solidFill>
                  <a:srgbClr val="003366"/>
                </a:solidFill>
                <a:effectLst/>
                <a:uLnTx/>
                <a:uFillTx/>
                <a:latin typeface="Arial"/>
                <a:ea typeface="+mn-ea"/>
                <a:cs typeface="Arial"/>
              </a:rPr>
              <a:t>on the signup</a:t>
            </a:r>
            <a:r>
              <a:rPr kumimoji="0" sz="1600" b="0" i="0" u="none" strike="noStrike" kern="1200" cap="none" spc="10" normalizeH="0" baseline="0" noProof="0">
                <a:ln>
                  <a:noFill/>
                </a:ln>
                <a:solidFill>
                  <a:srgbClr val="003366"/>
                </a:solidFill>
                <a:effectLst/>
                <a:uLnTx/>
                <a:uFillTx/>
                <a:latin typeface="Arial"/>
                <a:ea typeface="+mn-ea"/>
                <a:cs typeface="Arial"/>
              </a:rPr>
              <a:t> </a:t>
            </a:r>
            <a:r>
              <a:rPr kumimoji="0" sz="1600" b="0" i="0" u="none" strike="noStrike" kern="1200" cap="none" spc="-5" normalizeH="0" baseline="0" noProof="0">
                <a:ln>
                  <a:noFill/>
                </a:ln>
                <a:solidFill>
                  <a:srgbClr val="003366"/>
                </a:solidFill>
                <a:effectLst/>
                <a:uLnTx/>
                <a:uFillTx/>
                <a:latin typeface="Arial"/>
                <a:ea typeface="+mn-ea"/>
                <a:cs typeface="Arial"/>
              </a:rPr>
              <a:t>page.</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sz="2250" b="0" i="0" u="none" strike="noStrike" kern="1200" cap="none" spc="0" normalizeH="0" baseline="0" noProof="0">
              <a:ln>
                <a:noFill/>
              </a:ln>
              <a:solidFill>
                <a:prstClr val="black"/>
              </a:solidFill>
              <a:effectLst/>
              <a:uLnTx/>
              <a:uFillTx/>
              <a:latin typeface="Arial"/>
              <a:ea typeface="+mn-ea"/>
              <a:cs typeface="Arial"/>
            </a:endParaRPr>
          </a:p>
          <a:p>
            <a:pPr marL="658495"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5" normalizeH="0" baseline="0" noProof="0">
                <a:ln>
                  <a:noFill/>
                </a:ln>
                <a:solidFill>
                  <a:srgbClr val="003366"/>
                </a:solidFill>
                <a:effectLst/>
                <a:uLnTx/>
                <a:uFillTx/>
                <a:latin typeface="Arial"/>
                <a:ea typeface="+mn-ea"/>
                <a:cs typeface="Arial"/>
              </a:rPr>
              <a:t>Log </a:t>
            </a:r>
            <a:r>
              <a:rPr kumimoji="0" sz="1600" b="0" i="0" u="none" strike="noStrike" kern="1200" cap="none" spc="0" normalizeH="0" baseline="0" noProof="0">
                <a:ln>
                  <a:noFill/>
                </a:ln>
                <a:solidFill>
                  <a:srgbClr val="003366"/>
                </a:solidFill>
                <a:effectLst/>
                <a:uLnTx/>
                <a:uFillTx/>
                <a:latin typeface="Arial"/>
                <a:ea typeface="+mn-ea"/>
                <a:cs typeface="Arial"/>
              </a:rPr>
              <a:t>in </a:t>
            </a:r>
            <a:r>
              <a:rPr kumimoji="0" sz="1600" b="0" i="0" u="none" strike="noStrike" kern="1200" cap="none" spc="-5" normalizeH="0" baseline="0" noProof="0">
                <a:ln>
                  <a:noFill/>
                </a:ln>
                <a:solidFill>
                  <a:srgbClr val="003366"/>
                </a:solidFill>
                <a:effectLst/>
                <a:uLnTx/>
                <a:uFillTx/>
                <a:latin typeface="Arial"/>
                <a:ea typeface="+mn-ea"/>
                <a:cs typeface="Arial"/>
              </a:rPr>
              <a:t>with your new username and</a:t>
            </a:r>
            <a:r>
              <a:rPr kumimoji="0" sz="1600" b="0" i="0" u="none" strike="noStrike" kern="1200" cap="none" spc="40" normalizeH="0" baseline="0" noProof="0">
                <a:ln>
                  <a:noFill/>
                </a:ln>
                <a:solidFill>
                  <a:srgbClr val="003366"/>
                </a:solidFill>
                <a:effectLst/>
                <a:uLnTx/>
                <a:uFillTx/>
                <a:latin typeface="Arial"/>
                <a:ea typeface="+mn-ea"/>
                <a:cs typeface="Arial"/>
              </a:rPr>
              <a:t> </a:t>
            </a:r>
            <a:r>
              <a:rPr kumimoji="0" sz="1600" b="0" i="0" u="none" strike="noStrike" kern="1200" cap="none" spc="-5" normalizeH="0" baseline="0" noProof="0">
                <a:ln>
                  <a:noFill/>
                </a:ln>
                <a:solidFill>
                  <a:srgbClr val="003366"/>
                </a:solidFill>
                <a:effectLst/>
                <a:uLnTx/>
                <a:uFillTx/>
                <a:latin typeface="Arial"/>
                <a:ea typeface="+mn-ea"/>
                <a:cs typeface="Arial"/>
              </a:rPr>
              <a:t>password.</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2" name="object 2"/>
          <p:cNvSpPr txBox="1">
            <a:spLocks noGrp="1"/>
          </p:cNvSpPr>
          <p:nvPr>
            <p:ph type="title"/>
          </p:nvPr>
        </p:nvSpPr>
        <p:spPr>
          <a:xfrm>
            <a:off x="1736203" y="-167354"/>
            <a:ext cx="9541397" cy="1325563"/>
          </a:xfrm>
          <a:prstGeom prst="rect">
            <a:avLst/>
          </a:prstGeom>
        </p:spPr>
        <p:txBody>
          <a:bodyPr vert="horz" wrap="square" lIns="0" tIns="12700" rIns="0" bIns="0" rtlCol="0">
            <a:spAutoFit/>
          </a:bodyPr>
          <a:lstStyle/>
          <a:p>
            <a:pPr marL="38100">
              <a:lnSpc>
                <a:spcPct val="100000"/>
              </a:lnSpc>
              <a:spcBef>
                <a:spcPts val="100"/>
              </a:spcBef>
            </a:pPr>
            <a:r>
              <a:rPr lang="en-US" dirty="0"/>
              <a:t>GETTING </a:t>
            </a:r>
            <a:r>
              <a:rPr lang="en-US" spc="-5" dirty="0"/>
              <a:t>STARTED </a:t>
            </a:r>
            <a:r>
              <a:rPr lang="en-US" dirty="0"/>
              <a:t>WITH</a:t>
            </a:r>
            <a:r>
              <a:rPr lang="en-US" spc="-40" dirty="0"/>
              <a:t> </a:t>
            </a:r>
            <a:r>
              <a:rPr lang="en-US" dirty="0"/>
              <a:t>MYBLUE</a:t>
            </a:r>
            <a:r>
              <a:rPr lang="en-US" sz="3375" baseline="24691" dirty="0"/>
              <a:t>®</a:t>
            </a:r>
          </a:p>
        </p:txBody>
      </p:sp>
      <p:sp>
        <p:nvSpPr>
          <p:cNvPr id="9" name="object 9"/>
          <p:cNvSpPr txBox="1">
            <a:spLocks noGrp="1"/>
          </p:cNvSpPr>
          <p:nvPr>
            <p:ph type="sldNum" sz="quarter" idx="7"/>
          </p:nvPr>
        </p:nvSpPr>
        <p:spPr>
          <a:xfrm>
            <a:off x="11760200" y="6496262"/>
            <a:ext cx="230759" cy="179536"/>
          </a:xfrm>
          <a:prstGeom prst="rect">
            <a:avLst/>
          </a:prstGeom>
        </p:spPr>
        <p:txBody>
          <a:bodyPr vert="horz" wrap="square" lIns="0" tIns="0" rIns="0" bIns="0" rtlCol="0">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lang="en-US" sz="1200" b="1" i="0" u="none" strike="noStrike" kern="1200" cap="none" spc="0" normalizeH="0" baseline="0" noProof="0" dirty="0">
                <a:ln>
                  <a:noFill/>
                </a:ln>
                <a:solidFill>
                  <a:srgbClr val="BEBEBE"/>
                </a:solidFill>
                <a:effectLst/>
                <a:uLnTx/>
                <a:uFillTx/>
                <a:latin typeface="Arial"/>
                <a:ea typeface="+mn-ea"/>
                <a:cs typeface="Arial"/>
              </a:rPr>
              <a:pPr marL="38100" marR="0" lvl="0" indent="0" algn="l" defTabSz="914400" rtl="0" eaLnBrk="1" fontAlgn="auto" latinLnBrk="0" hangingPunct="1">
                <a:lnSpc>
                  <a:spcPts val="1425"/>
                </a:lnSpc>
                <a:spcBef>
                  <a:spcPts val="0"/>
                </a:spcBef>
                <a:spcAft>
                  <a:spcPts val="0"/>
                </a:spcAft>
                <a:buClrTx/>
                <a:buSzTx/>
                <a:buFontTx/>
                <a:buNone/>
                <a:tabLst/>
                <a:defRPr/>
              </a:pPr>
              <a:t>65</a:t>
            </a:fld>
            <a:endParaRPr kumimoji="0" lang="en-US" sz="1200" b="1" i="0" u="none" strike="noStrike" kern="1200" cap="none" spc="0" normalizeH="0" baseline="0" noProof="0">
              <a:ln>
                <a:noFill/>
              </a:ln>
              <a:solidFill>
                <a:srgbClr val="BEBEBE"/>
              </a:solidFill>
              <a:effectLst/>
              <a:uLnTx/>
              <a:uFillTx/>
              <a:latin typeface="Arial"/>
              <a:ea typeface="+mn-ea"/>
              <a:cs typeface="Arial"/>
            </a:endParaRPr>
          </a:p>
        </p:txBody>
      </p:sp>
      <p:sp>
        <p:nvSpPr>
          <p:cNvPr id="3" name="object 3"/>
          <p:cNvSpPr/>
          <p:nvPr/>
        </p:nvSpPr>
        <p:spPr>
          <a:xfrm>
            <a:off x="914400" y="1041400"/>
            <a:ext cx="4434078" cy="4934712"/>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5819394" y="5294121"/>
            <a:ext cx="506729" cy="50673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5807202" y="3574034"/>
            <a:ext cx="505968" cy="505968"/>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5819394" y="2658872"/>
            <a:ext cx="481584" cy="490728"/>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5798820" y="4402073"/>
            <a:ext cx="506729" cy="506730"/>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79690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9401CCFF-9BFD-B74D-8012-EB8381BC553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sp>
        <p:nvSpPr>
          <p:cNvPr id="43" name="Content Placeholder 12">
            <a:extLst>
              <a:ext uri="{FF2B5EF4-FFF2-40B4-BE49-F238E27FC236}">
                <a16:creationId xmlns:a16="http://schemas.microsoft.com/office/drawing/2014/main" id="{E85B9874-3DFC-9E45-A4CF-CB04DA12DF05}"/>
              </a:ext>
            </a:extLst>
          </p:cNvPr>
          <p:cNvSpPr txBox="1">
            <a:spLocks/>
          </p:cNvSpPr>
          <p:nvPr/>
        </p:nvSpPr>
        <p:spPr>
          <a:xfrm>
            <a:off x="1286605" y="2423886"/>
            <a:ext cx="7900258" cy="2779485"/>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1800"/>
              </a:spcAft>
              <a:buClr>
                <a:srgbClr val="AA272F"/>
              </a:buClr>
              <a:buSzPct val="80000"/>
              <a:buFont typeface="System Font Regular"/>
              <a:buNone/>
              <a:tabLst/>
              <a:defRPr/>
            </a:pPr>
            <a:r>
              <a:rPr kumimoji="0" lang="en-US" sz="6000" b="1" i="0" u="none" strike="noStrike" kern="1200" cap="none" spc="0" normalizeH="0" baseline="0" noProof="0" dirty="0">
                <a:ln>
                  <a:noFill/>
                </a:ln>
                <a:solidFill>
                  <a:srgbClr val="002F54"/>
                </a:solidFill>
                <a:effectLst/>
                <a:uLnTx/>
                <a:uFillTx/>
                <a:latin typeface="Arial Regular" charset="0"/>
              </a:rPr>
              <a:t>Do more on the go with the </a:t>
            </a:r>
            <a:r>
              <a:rPr kumimoji="0" lang="en-US" sz="6000" b="1" i="1" u="none" strike="noStrike" kern="1200" cap="none" spc="0" normalizeH="0" baseline="0" noProof="0" dirty="0" err="1">
                <a:ln>
                  <a:noFill/>
                </a:ln>
                <a:solidFill>
                  <a:srgbClr val="0099CC"/>
                </a:solidFill>
                <a:effectLst/>
                <a:uLnTx/>
                <a:uFillTx/>
                <a:latin typeface="Arial Regular" charset="0"/>
              </a:rPr>
              <a:t>fepblue</a:t>
            </a:r>
            <a:r>
              <a:rPr kumimoji="0" lang="en-US" sz="6000" b="1" i="0" u="none" strike="noStrike" kern="1200" cap="none" spc="0" normalizeH="0" baseline="0" noProof="0" dirty="0">
                <a:ln>
                  <a:noFill/>
                </a:ln>
                <a:solidFill>
                  <a:srgbClr val="002F54"/>
                </a:solidFill>
                <a:effectLst/>
                <a:uLnTx/>
                <a:uFillTx/>
                <a:latin typeface="Arial Regular" charset="0"/>
              </a:rPr>
              <a:t> app.</a:t>
            </a:r>
          </a:p>
        </p:txBody>
      </p:sp>
      <p:grpSp>
        <p:nvGrpSpPr>
          <p:cNvPr id="15" name="Group 14">
            <a:extLst>
              <a:ext uri="{FF2B5EF4-FFF2-40B4-BE49-F238E27FC236}">
                <a16:creationId xmlns:a16="http://schemas.microsoft.com/office/drawing/2014/main" id="{45611276-12EC-CF4B-AB53-C41F1E8B7B06}"/>
              </a:ext>
            </a:extLst>
          </p:cNvPr>
          <p:cNvGrpSpPr/>
          <p:nvPr/>
        </p:nvGrpSpPr>
        <p:grpSpPr>
          <a:xfrm>
            <a:off x="0" y="0"/>
            <a:ext cx="741195" cy="6858000"/>
            <a:chOff x="-2" y="0"/>
            <a:chExt cx="741195" cy="6858000"/>
          </a:xfrm>
        </p:grpSpPr>
        <p:sp>
          <p:nvSpPr>
            <p:cNvPr id="16" name="Rectangle 15">
              <a:extLst>
                <a:ext uri="{FF2B5EF4-FFF2-40B4-BE49-F238E27FC236}">
                  <a16:creationId xmlns:a16="http://schemas.microsoft.com/office/drawing/2014/main" id="{4CB0D6EF-DE0E-5844-8F22-99098B9B537A}"/>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A84559E9-2F66-5744-8BD2-8BD0E7477254}"/>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57510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wipe(left)">
                                      <p:cBhvr>
                                        <p:cTn id="7" dur="10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52806FE-F2E0-6243-AB89-115BDFE8E87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grpSp>
        <p:nvGrpSpPr>
          <p:cNvPr id="45" name="Group 44">
            <a:extLst>
              <a:ext uri="{FF2B5EF4-FFF2-40B4-BE49-F238E27FC236}">
                <a16:creationId xmlns:a16="http://schemas.microsoft.com/office/drawing/2014/main" id="{40F41704-D9C3-3642-8D5E-86C26C67A816}"/>
              </a:ext>
            </a:extLst>
          </p:cNvPr>
          <p:cNvGrpSpPr/>
          <p:nvPr/>
        </p:nvGrpSpPr>
        <p:grpSpPr>
          <a:xfrm>
            <a:off x="0" y="0"/>
            <a:ext cx="741195" cy="6858000"/>
            <a:chOff x="-2" y="0"/>
            <a:chExt cx="741195" cy="6858000"/>
          </a:xfrm>
        </p:grpSpPr>
        <p:sp>
          <p:nvSpPr>
            <p:cNvPr id="46" name="Rectangle 45">
              <a:extLst>
                <a:ext uri="{FF2B5EF4-FFF2-40B4-BE49-F238E27FC236}">
                  <a16:creationId xmlns:a16="http://schemas.microsoft.com/office/drawing/2014/main" id="{102CDFBA-92C6-804A-B205-1968F7AC5E9E}"/>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66BE084F-B653-4140-8500-51CB5BD8B7A4}"/>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 name="Content Placeholder 12">
            <a:extLst>
              <a:ext uri="{FF2B5EF4-FFF2-40B4-BE49-F238E27FC236}">
                <a16:creationId xmlns:a16="http://schemas.microsoft.com/office/drawing/2014/main" id="{62F3AAB0-E6BB-2A43-9398-CE6FC3B612CD}"/>
              </a:ext>
            </a:extLst>
          </p:cNvPr>
          <p:cNvSpPr txBox="1">
            <a:spLocks/>
          </p:cNvSpPr>
          <p:nvPr/>
        </p:nvSpPr>
        <p:spPr>
          <a:xfrm>
            <a:off x="1299347" y="931598"/>
            <a:ext cx="8018823" cy="3901320"/>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0000"/>
              </a:lnSpc>
              <a:spcBef>
                <a:spcPts val="600"/>
              </a:spcBef>
              <a:spcAft>
                <a:spcPts val="600"/>
              </a:spcAft>
              <a:buClr>
                <a:srgbClr val="AA272F"/>
              </a:buClr>
              <a:buSzPct val="130000"/>
              <a:buFont typeface="System Font Regular"/>
              <a:buNone/>
              <a:tabLst/>
              <a:defRPr/>
            </a:pPr>
            <a:r>
              <a:rPr kumimoji="0" lang="en-US" sz="2800" b="0" i="0" u="none" strike="noStrike" kern="1200" cap="none" spc="0" normalizeH="0" baseline="0" noProof="0" dirty="0">
                <a:ln>
                  <a:noFill/>
                </a:ln>
                <a:solidFill>
                  <a:srgbClr val="002F54"/>
                </a:solidFill>
                <a:effectLst/>
                <a:uLnTx/>
                <a:uFillTx/>
                <a:latin typeface="Arial Regular" charset="0"/>
              </a:rPr>
              <a:t>With the </a:t>
            </a:r>
            <a:r>
              <a:rPr kumimoji="0" lang="en-US" sz="2800" b="0" i="1" u="none" strike="noStrike" kern="1200" cap="none" spc="0" normalizeH="0" baseline="0" noProof="0" dirty="0" err="1">
                <a:ln>
                  <a:noFill/>
                </a:ln>
                <a:solidFill>
                  <a:srgbClr val="002F54"/>
                </a:solidFill>
                <a:effectLst/>
                <a:uLnTx/>
                <a:uFillTx/>
                <a:latin typeface="Arial Regular" charset="0"/>
              </a:rPr>
              <a:t>fepblue</a:t>
            </a:r>
            <a:r>
              <a:rPr kumimoji="0" lang="en-US" sz="2800" b="0" i="0" u="none" strike="noStrike" kern="1200" cap="none" spc="0" normalizeH="0" baseline="0" noProof="0" dirty="0">
                <a:ln>
                  <a:noFill/>
                </a:ln>
                <a:solidFill>
                  <a:srgbClr val="002F54"/>
                </a:solidFill>
                <a:effectLst/>
                <a:uLnTx/>
                <a:uFillTx/>
                <a:latin typeface="Arial Regular" charset="0"/>
              </a:rPr>
              <a:t> app, you can:</a:t>
            </a:r>
          </a:p>
          <a:p>
            <a:pPr marL="346075" marR="0" lvl="0" indent="-346075" algn="l" defTabSz="685800" rtl="0" eaLnBrk="1" fontAlgn="auto" latinLnBrk="0" hangingPunct="1">
              <a:lnSpc>
                <a:spcPct val="110000"/>
              </a:lnSpc>
              <a:spcBef>
                <a:spcPts val="600"/>
              </a:spcBef>
              <a:spcAft>
                <a:spcPts val="600"/>
              </a:spcAft>
              <a:buClr>
                <a:srgbClr val="AA272F"/>
              </a:buClr>
              <a:buSzPct val="130000"/>
              <a:buFont typeface="System Font Regular"/>
              <a:buChar char="‣"/>
              <a:tabLst/>
              <a:defRPr/>
            </a:pPr>
            <a:r>
              <a:rPr kumimoji="0" lang="en-US" sz="2800" b="0" i="0" u="none" strike="noStrike" kern="1200" cap="none" spc="0" normalizeH="0" baseline="0" noProof="0" dirty="0">
                <a:ln>
                  <a:noFill/>
                </a:ln>
                <a:solidFill>
                  <a:srgbClr val="002F54"/>
                </a:solidFill>
                <a:effectLst/>
                <a:uLnTx/>
                <a:uFillTx/>
                <a:latin typeface="Arial" panose="020B0604020202020204" pitchFamily="34" charset="0"/>
                <a:cs typeface="Arial" panose="020B0604020202020204" pitchFamily="34" charset="0"/>
              </a:rPr>
              <a:t>View your claims information</a:t>
            </a:r>
          </a:p>
          <a:p>
            <a:pPr marL="346075" marR="0" lvl="0" indent="-346075" algn="l" defTabSz="685800" rtl="0" eaLnBrk="1" fontAlgn="auto" latinLnBrk="0" hangingPunct="1">
              <a:lnSpc>
                <a:spcPct val="110000"/>
              </a:lnSpc>
              <a:spcBef>
                <a:spcPts val="600"/>
              </a:spcBef>
              <a:spcAft>
                <a:spcPts val="600"/>
              </a:spcAft>
              <a:buClr>
                <a:srgbClr val="AA272F"/>
              </a:buClr>
              <a:buSzPct val="130000"/>
              <a:buFont typeface="System Font Regular"/>
              <a:buChar char="‣"/>
              <a:tabLst/>
              <a:defRPr/>
            </a:pPr>
            <a:r>
              <a:rPr kumimoji="0" lang="en-US" sz="2800" b="0" i="0" u="none" strike="noStrike" kern="1200" cap="none" spc="0" normalizeH="0" baseline="0" noProof="0" dirty="0">
                <a:ln>
                  <a:noFill/>
                </a:ln>
                <a:solidFill>
                  <a:srgbClr val="002F54"/>
                </a:solidFill>
                <a:effectLst/>
                <a:uLnTx/>
                <a:uFillTx/>
                <a:latin typeface="Arial" panose="020B0604020202020204" pitchFamily="34" charset="0"/>
                <a:cs typeface="Arial" panose="020B0604020202020204" pitchFamily="34" charset="0"/>
              </a:rPr>
              <a:t>Find Preferred providers</a:t>
            </a:r>
          </a:p>
          <a:p>
            <a:pPr marL="346075" marR="0" lvl="0" indent="-346075" algn="l" defTabSz="685800" rtl="0" eaLnBrk="1" fontAlgn="auto" latinLnBrk="0" hangingPunct="1">
              <a:lnSpc>
                <a:spcPct val="110000"/>
              </a:lnSpc>
              <a:spcBef>
                <a:spcPts val="600"/>
              </a:spcBef>
              <a:spcAft>
                <a:spcPts val="600"/>
              </a:spcAft>
              <a:buClr>
                <a:srgbClr val="AA272F"/>
              </a:buClr>
              <a:buSzPct val="130000"/>
              <a:buFont typeface="System Font Regular"/>
              <a:buChar char="‣"/>
              <a:tabLst/>
              <a:defRPr/>
            </a:pPr>
            <a:r>
              <a:rPr kumimoji="0" lang="en-US" sz="2800" b="0" i="0" u="none" strike="noStrike" kern="1200" cap="none" spc="0" normalizeH="0" baseline="0" noProof="0" dirty="0">
                <a:ln>
                  <a:noFill/>
                </a:ln>
                <a:solidFill>
                  <a:srgbClr val="002F54"/>
                </a:solidFill>
                <a:effectLst/>
                <a:uLnTx/>
                <a:uFillTx/>
                <a:latin typeface="Arial" panose="020B0604020202020204" pitchFamily="34" charset="0"/>
                <a:cs typeface="Arial" panose="020B0604020202020204" pitchFamily="34" charset="0"/>
              </a:rPr>
              <a:t>Use your digital member ID card</a:t>
            </a:r>
          </a:p>
          <a:p>
            <a:pPr marL="346075" marR="0" lvl="0" indent="-346075" algn="l" defTabSz="685800" rtl="0" eaLnBrk="1" fontAlgn="auto" latinLnBrk="0" hangingPunct="1">
              <a:lnSpc>
                <a:spcPct val="110000"/>
              </a:lnSpc>
              <a:spcBef>
                <a:spcPts val="600"/>
              </a:spcBef>
              <a:spcAft>
                <a:spcPts val="600"/>
              </a:spcAft>
              <a:buClr>
                <a:srgbClr val="AA272F"/>
              </a:buClr>
              <a:buSzPct val="130000"/>
              <a:buFont typeface="System Font Regular"/>
              <a:buChar char="‣"/>
              <a:tabLst/>
              <a:defRPr/>
            </a:pPr>
            <a:r>
              <a:rPr kumimoji="0" lang="en-US" sz="2800" b="0" i="0" u="none" strike="noStrike" kern="1200" cap="none" spc="0" normalizeH="0" baseline="0" noProof="0" dirty="0">
                <a:ln>
                  <a:noFill/>
                </a:ln>
                <a:solidFill>
                  <a:srgbClr val="002F54"/>
                </a:solidFill>
                <a:effectLst/>
                <a:uLnTx/>
                <a:uFillTx/>
                <a:latin typeface="Arial" panose="020B0604020202020204" pitchFamily="34" charset="0"/>
                <a:cs typeface="Arial" panose="020B0604020202020204" pitchFamily="34" charset="0"/>
              </a:rPr>
              <a:t>Track your rewards</a:t>
            </a:r>
          </a:p>
          <a:p>
            <a:pPr marL="346075" marR="0" lvl="0" indent="-346075" algn="l" defTabSz="685800" rtl="0" eaLnBrk="1" fontAlgn="auto" latinLnBrk="0" hangingPunct="1">
              <a:lnSpc>
                <a:spcPct val="110000"/>
              </a:lnSpc>
              <a:spcBef>
                <a:spcPts val="600"/>
              </a:spcBef>
              <a:spcAft>
                <a:spcPts val="600"/>
              </a:spcAft>
              <a:buClr>
                <a:srgbClr val="AA272F"/>
              </a:buClr>
              <a:buSzPct val="130000"/>
              <a:buFont typeface="System Font Regular"/>
              <a:buChar char="‣"/>
              <a:tabLst/>
              <a:defRPr/>
            </a:pPr>
            <a:r>
              <a:rPr kumimoji="0" lang="en-US" sz="2800" b="0" i="0" u="none" strike="noStrike" kern="1200" cap="none" spc="0" normalizeH="0" baseline="0" noProof="0" dirty="0">
                <a:ln>
                  <a:noFill/>
                </a:ln>
                <a:solidFill>
                  <a:srgbClr val="002F54"/>
                </a:solidFill>
                <a:effectLst/>
                <a:uLnTx/>
                <a:uFillTx/>
                <a:latin typeface="Arial" panose="020B0604020202020204" pitchFamily="34" charset="0"/>
                <a:cs typeface="Arial" panose="020B0604020202020204" pitchFamily="34" charset="0"/>
              </a:rPr>
              <a:t>And much more</a:t>
            </a:r>
          </a:p>
        </p:txBody>
      </p:sp>
      <p:sp>
        <p:nvSpPr>
          <p:cNvPr id="10" name="TextBox 9">
            <a:extLst>
              <a:ext uri="{FF2B5EF4-FFF2-40B4-BE49-F238E27FC236}">
                <a16:creationId xmlns:a16="http://schemas.microsoft.com/office/drawing/2014/main" id="{D781B9BF-9AB9-414A-85D1-B4AA9ED5C552}"/>
              </a:ext>
            </a:extLst>
          </p:cNvPr>
          <p:cNvSpPr txBox="1"/>
          <p:nvPr/>
        </p:nvSpPr>
        <p:spPr>
          <a:xfrm>
            <a:off x="1319786" y="5830327"/>
            <a:ext cx="5195179" cy="291916"/>
          </a:xfrm>
          <a:prstGeom prst="rect">
            <a:avLst/>
          </a:prstGeom>
        </p:spPr>
        <p:txBody>
          <a:bodyPr vert="horz" wrap="squar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You must have a </a:t>
            </a:r>
            <a:r>
              <a:rPr kumimoji="0" lang="en-US" sz="1200" b="0" i="1" u="none" strike="noStrike" kern="1200" cap="none" spc="0" normalizeH="0" baseline="0" noProof="0" dirty="0" err="1">
                <a:ln>
                  <a:noFill/>
                </a:ln>
                <a:solidFill>
                  <a:srgbClr val="FFFFFF">
                    <a:lumMod val="50000"/>
                  </a:srgbClr>
                </a:solidFill>
                <a:effectLst/>
                <a:uLnTx/>
                <a:uFillTx/>
                <a:latin typeface="Arial" panose="020B0604020202020204" pitchFamily="34" charset="0"/>
                <a:ea typeface="+mn-ea"/>
                <a:cs typeface="Arial" panose="020B0604020202020204" pitchFamily="34" charset="0"/>
              </a:rPr>
              <a:t>MyBlue</a:t>
            </a:r>
            <a:r>
              <a:rPr kumimoji="0" lang="en-US" sz="1200" b="0" i="1"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 account to access most of the app’s features. </a:t>
            </a:r>
          </a:p>
        </p:txBody>
      </p:sp>
      <p:pic>
        <p:nvPicPr>
          <p:cNvPr id="14" name="Picture 13">
            <a:extLst>
              <a:ext uri="{FF2B5EF4-FFF2-40B4-BE49-F238E27FC236}">
                <a16:creationId xmlns:a16="http://schemas.microsoft.com/office/drawing/2014/main" id="{B5DFC43B-56DC-E141-901C-0FE7A1DB84CA}"/>
              </a:ext>
            </a:extLst>
          </p:cNvPr>
          <p:cNvPicPr>
            <a:picLocks noChangeAspect="1"/>
          </p:cNvPicPr>
          <p:nvPr/>
        </p:nvPicPr>
        <p:blipFill>
          <a:blip r:embed="rId3"/>
          <a:stretch>
            <a:fillRect/>
          </a:stretch>
        </p:blipFill>
        <p:spPr>
          <a:xfrm>
            <a:off x="1425317" y="4904443"/>
            <a:ext cx="1513298" cy="504432"/>
          </a:xfrm>
          <a:prstGeom prst="rect">
            <a:avLst/>
          </a:prstGeom>
        </p:spPr>
      </p:pic>
      <p:pic>
        <p:nvPicPr>
          <p:cNvPr id="15" name="Picture 14">
            <a:extLst>
              <a:ext uri="{FF2B5EF4-FFF2-40B4-BE49-F238E27FC236}">
                <a16:creationId xmlns:a16="http://schemas.microsoft.com/office/drawing/2014/main" id="{B4515464-822B-0841-92C3-7796903D1A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76868" y="4806699"/>
            <a:ext cx="1894935" cy="733522"/>
          </a:xfrm>
          <a:prstGeom prst="rect">
            <a:avLst/>
          </a:prstGeom>
        </p:spPr>
      </p:pic>
      <p:pic>
        <p:nvPicPr>
          <p:cNvPr id="3" name="Graphic 2">
            <a:extLst>
              <a:ext uri="{FF2B5EF4-FFF2-40B4-BE49-F238E27FC236}">
                <a16:creationId xmlns:a16="http://schemas.microsoft.com/office/drawing/2014/main" id="{E27E4779-E7B4-2740-B0D1-605EE2D20B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32355" y="1493525"/>
            <a:ext cx="4913814" cy="4913814"/>
          </a:xfrm>
          <a:prstGeom prst="rect">
            <a:avLst/>
          </a:prstGeom>
        </p:spPr>
      </p:pic>
    </p:spTree>
    <p:extLst>
      <p:ext uri="{BB962C8B-B14F-4D97-AF65-F5344CB8AC3E}">
        <p14:creationId xmlns:p14="http://schemas.microsoft.com/office/powerpoint/2010/main" val="357556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1000"/>
                                        <p:tgtEl>
                                          <p:spTgt spid="12">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wipe(left)">
                                      <p:cBhvr>
                                        <p:cTn id="11" dur="1000"/>
                                        <p:tgtEl>
                                          <p:spTgt spid="12">
                                            <p:txEl>
                                              <p:pRg st="1" end="1"/>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wipe(left)">
                                      <p:cBhvr>
                                        <p:cTn id="15" dur="1000"/>
                                        <p:tgtEl>
                                          <p:spTgt spid="12">
                                            <p:txEl>
                                              <p:pRg st="2" end="2"/>
                                            </p:txEl>
                                          </p:spTgt>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Effect transition="in" filter="wipe(left)">
                                      <p:cBhvr>
                                        <p:cTn id="19" dur="1000"/>
                                        <p:tgtEl>
                                          <p:spTgt spid="12">
                                            <p:txEl>
                                              <p:pRg st="3" end="3"/>
                                            </p:txEl>
                                          </p:spTgt>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animEffect transition="in" filter="wipe(left)">
                                      <p:cBhvr>
                                        <p:cTn id="23" dur="1000"/>
                                        <p:tgtEl>
                                          <p:spTgt spid="12">
                                            <p:txEl>
                                              <p:pRg st="4" end="4"/>
                                            </p:txEl>
                                          </p:spTgt>
                                        </p:tgtEl>
                                      </p:cBhvr>
                                    </p:animEffect>
                                  </p:childTnLst>
                                </p:cTn>
                              </p:par>
                            </p:childTnLst>
                          </p:cTn>
                        </p:par>
                        <p:par>
                          <p:cTn id="24" fill="hold">
                            <p:stCondLst>
                              <p:cond delay="5000"/>
                            </p:stCondLst>
                            <p:childTnLst>
                              <p:par>
                                <p:cTn id="25" presetID="22" presetClass="entr" presetSubtype="8" fill="hold" grpId="0" nodeType="after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wipe(left)">
                                      <p:cBhvr>
                                        <p:cTn id="27" dur="1000"/>
                                        <p:tgtEl>
                                          <p:spTgt spid="12">
                                            <p:txEl>
                                              <p:pRg st="5" end="5"/>
                                            </p:txEl>
                                          </p:spTgt>
                                        </p:tgtEl>
                                      </p:cBhvr>
                                    </p:animEffect>
                                  </p:childTnLst>
                                </p:cTn>
                              </p:par>
                            </p:childTnLst>
                          </p:cTn>
                        </p:par>
                        <p:par>
                          <p:cTn id="28" fill="hold">
                            <p:stCondLst>
                              <p:cond delay="60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9401CCFF-9BFD-B74D-8012-EB8381BC553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sp>
        <p:nvSpPr>
          <p:cNvPr id="43" name="Content Placeholder 12">
            <a:extLst>
              <a:ext uri="{FF2B5EF4-FFF2-40B4-BE49-F238E27FC236}">
                <a16:creationId xmlns:a16="http://schemas.microsoft.com/office/drawing/2014/main" id="{E85B9874-3DFC-9E45-A4CF-CB04DA12DF05}"/>
              </a:ext>
            </a:extLst>
          </p:cNvPr>
          <p:cNvSpPr txBox="1">
            <a:spLocks/>
          </p:cNvSpPr>
          <p:nvPr/>
        </p:nvSpPr>
        <p:spPr>
          <a:xfrm>
            <a:off x="1286605" y="1571626"/>
            <a:ext cx="8143145" cy="3631746"/>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1800"/>
              </a:spcAft>
              <a:buClr>
                <a:srgbClr val="AA272F"/>
              </a:buClr>
              <a:buSzPct val="80000"/>
              <a:buFont typeface="System Font Regular"/>
              <a:buNone/>
              <a:tabLst/>
              <a:defRPr/>
            </a:pPr>
            <a:r>
              <a:rPr kumimoji="0" lang="en-US" sz="6000" b="1" i="0" u="none" strike="noStrike" kern="1200" cap="none" spc="0" normalizeH="0" baseline="0" noProof="0" dirty="0">
                <a:ln>
                  <a:noFill/>
                </a:ln>
                <a:solidFill>
                  <a:srgbClr val="002F54"/>
                </a:solidFill>
                <a:effectLst/>
                <a:uLnTx/>
                <a:uFillTx/>
                <a:latin typeface="Arial Regular" charset="0"/>
              </a:rPr>
              <a:t>Together, they let you keep up with your benefits and records anytime, anywhere.</a:t>
            </a:r>
          </a:p>
        </p:txBody>
      </p:sp>
      <p:grpSp>
        <p:nvGrpSpPr>
          <p:cNvPr id="15" name="Group 14">
            <a:extLst>
              <a:ext uri="{FF2B5EF4-FFF2-40B4-BE49-F238E27FC236}">
                <a16:creationId xmlns:a16="http://schemas.microsoft.com/office/drawing/2014/main" id="{45611276-12EC-CF4B-AB53-C41F1E8B7B06}"/>
              </a:ext>
            </a:extLst>
          </p:cNvPr>
          <p:cNvGrpSpPr/>
          <p:nvPr/>
        </p:nvGrpSpPr>
        <p:grpSpPr>
          <a:xfrm>
            <a:off x="0" y="0"/>
            <a:ext cx="741195" cy="6858000"/>
            <a:chOff x="-2" y="0"/>
            <a:chExt cx="741195" cy="6858000"/>
          </a:xfrm>
        </p:grpSpPr>
        <p:sp>
          <p:nvSpPr>
            <p:cNvPr id="16" name="Rectangle 15">
              <a:extLst>
                <a:ext uri="{FF2B5EF4-FFF2-40B4-BE49-F238E27FC236}">
                  <a16:creationId xmlns:a16="http://schemas.microsoft.com/office/drawing/2014/main" id="{4CB0D6EF-DE0E-5844-8F22-99098B9B537A}"/>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A84559E9-2F66-5744-8BD2-8BD0E7477254}"/>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83612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wipe(left)">
                                      <p:cBhvr>
                                        <p:cTn id="7" dur="10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1277818" y="3"/>
            <a:ext cx="9876677" cy="1435260"/>
          </a:xfrm>
        </p:spPr>
        <p:txBody>
          <a:bodyPr/>
          <a:lstStyle/>
          <a:p>
            <a:r>
              <a:rPr lang="en-US" dirty="0"/>
              <a:t>KEEP UP WITH YOUR BENEFITS ON THE GO</a:t>
            </a:r>
          </a:p>
        </p:txBody>
      </p:sp>
      <p:sp>
        <p:nvSpPr>
          <p:cNvPr id="7" name="Slide Number Placeholder 6">
            <a:extLst>
              <a:ext uri="{FF2B5EF4-FFF2-40B4-BE49-F238E27FC236}">
                <a16:creationId xmlns:a16="http://schemas.microsoft.com/office/drawing/2014/main" id="{A52806FE-F2E0-6243-AB89-115BDFE8E879}"/>
              </a:ext>
            </a:extLst>
          </p:cNvPr>
          <p:cNvSpPr>
            <a:spLocks noGrp="1"/>
          </p:cNvSpPr>
          <p:nvPr>
            <p:ph type="sldNum" sz="quarter" idx="10"/>
          </p:nvPr>
        </p:nvSpPr>
        <p:spPr>
          <a:xfrm>
            <a:off x="9301350" y="640733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cxnSp>
        <p:nvCxnSpPr>
          <p:cNvPr id="32" name="Straight Connector 31">
            <a:extLst>
              <a:ext uri="{FF2B5EF4-FFF2-40B4-BE49-F238E27FC236}">
                <a16:creationId xmlns:a16="http://schemas.microsoft.com/office/drawing/2014/main" id="{FCDF89A3-10AC-D245-B619-46D96888774F}"/>
              </a:ext>
            </a:extLst>
          </p:cNvPr>
          <p:cNvCxnSpPr>
            <a:cxnSpLocks/>
          </p:cNvCxnSpPr>
          <p:nvPr/>
        </p:nvCxnSpPr>
        <p:spPr>
          <a:xfrm>
            <a:off x="1392119" y="1209921"/>
            <a:ext cx="9604243" cy="0"/>
          </a:xfrm>
          <a:prstGeom prst="line">
            <a:avLst/>
          </a:prstGeom>
          <a:ln>
            <a:solidFill>
              <a:srgbClr val="00335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grpSp>
        <p:nvGrpSpPr>
          <p:cNvPr id="45" name="Group 44">
            <a:extLst>
              <a:ext uri="{FF2B5EF4-FFF2-40B4-BE49-F238E27FC236}">
                <a16:creationId xmlns:a16="http://schemas.microsoft.com/office/drawing/2014/main" id="{40F41704-D9C3-3642-8D5E-86C26C67A816}"/>
              </a:ext>
            </a:extLst>
          </p:cNvPr>
          <p:cNvGrpSpPr/>
          <p:nvPr/>
        </p:nvGrpSpPr>
        <p:grpSpPr>
          <a:xfrm>
            <a:off x="0" y="0"/>
            <a:ext cx="741195" cy="6858000"/>
            <a:chOff x="-2" y="0"/>
            <a:chExt cx="741195" cy="6858000"/>
          </a:xfrm>
        </p:grpSpPr>
        <p:sp>
          <p:nvSpPr>
            <p:cNvPr id="46" name="Rectangle 45">
              <a:extLst>
                <a:ext uri="{FF2B5EF4-FFF2-40B4-BE49-F238E27FC236}">
                  <a16:creationId xmlns:a16="http://schemas.microsoft.com/office/drawing/2014/main" id="{102CDFBA-92C6-804A-B205-1968F7AC5E9E}"/>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66BE084F-B653-4140-8500-51CB5BD8B7A4}"/>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 name="Rectangle 11">
            <a:extLst>
              <a:ext uri="{FF2B5EF4-FFF2-40B4-BE49-F238E27FC236}">
                <a16:creationId xmlns:a16="http://schemas.microsoft.com/office/drawing/2014/main" id="{C55D4E7D-05DC-C446-AB85-D39CFF7F2EE4}"/>
              </a:ext>
            </a:extLst>
          </p:cNvPr>
          <p:cNvSpPr/>
          <p:nvPr/>
        </p:nvSpPr>
        <p:spPr>
          <a:xfrm>
            <a:off x="2763078" y="4425934"/>
            <a:ext cx="3276981" cy="1786024"/>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4AA890DB-E2DD-0141-8BEC-142A4E82B31B}"/>
              </a:ext>
            </a:extLst>
          </p:cNvPr>
          <p:cNvSpPr/>
          <p:nvPr/>
        </p:nvSpPr>
        <p:spPr>
          <a:xfrm>
            <a:off x="1749287" y="1980980"/>
            <a:ext cx="2753141" cy="1728146"/>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FBDBD0A0-ECA7-824F-8710-0FACFFF524E9}"/>
              </a:ext>
            </a:extLst>
          </p:cNvPr>
          <p:cNvSpPr/>
          <p:nvPr/>
        </p:nvSpPr>
        <p:spPr>
          <a:xfrm>
            <a:off x="1878497" y="2501759"/>
            <a:ext cx="2544419"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Financial Dashboard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See all your financial data in one secure place.</a:t>
            </a:r>
          </a:p>
        </p:txBody>
      </p:sp>
      <p:sp>
        <p:nvSpPr>
          <p:cNvPr id="16" name="Rectangle 15">
            <a:extLst>
              <a:ext uri="{FF2B5EF4-FFF2-40B4-BE49-F238E27FC236}">
                <a16:creationId xmlns:a16="http://schemas.microsoft.com/office/drawing/2014/main" id="{AA5B00A1-3435-1847-AFCA-5E5A1F06604F}"/>
              </a:ext>
            </a:extLst>
          </p:cNvPr>
          <p:cNvSpPr/>
          <p:nvPr/>
        </p:nvSpPr>
        <p:spPr>
          <a:xfrm>
            <a:off x="4860235" y="1980980"/>
            <a:ext cx="2832652" cy="1728146"/>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A5EDAB86-9B66-1F4E-8444-97941698AFC6}"/>
              </a:ext>
            </a:extLst>
          </p:cNvPr>
          <p:cNvSpPr/>
          <p:nvPr/>
        </p:nvSpPr>
        <p:spPr>
          <a:xfrm>
            <a:off x="4977824" y="2571333"/>
            <a:ext cx="2605733"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Personal Health Record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Keep track of your medical history, appointments, medications and more.</a:t>
            </a:r>
          </a:p>
        </p:txBody>
      </p:sp>
      <p:sp>
        <p:nvSpPr>
          <p:cNvPr id="18" name="Rectangle 17">
            <a:extLst>
              <a:ext uri="{FF2B5EF4-FFF2-40B4-BE49-F238E27FC236}">
                <a16:creationId xmlns:a16="http://schemas.microsoft.com/office/drawing/2014/main" id="{1192AD5F-05D4-C144-BD9E-603AD7413F54}"/>
              </a:ext>
            </a:extLst>
          </p:cNvPr>
          <p:cNvSpPr/>
          <p:nvPr/>
        </p:nvSpPr>
        <p:spPr>
          <a:xfrm>
            <a:off x="7938153" y="1980980"/>
            <a:ext cx="2935256" cy="1728146"/>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16DA0A74-8494-5C49-8613-7CE166104DCE}"/>
              </a:ext>
            </a:extLst>
          </p:cNvPr>
          <p:cNvSpPr/>
          <p:nvPr/>
        </p:nvSpPr>
        <p:spPr>
          <a:xfrm>
            <a:off x="8080660" y="2501759"/>
            <a:ext cx="2663538"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Interactive Benefits Tool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Look up coverage details based on your plan.</a:t>
            </a:r>
          </a:p>
        </p:txBody>
      </p:sp>
      <p:sp>
        <p:nvSpPr>
          <p:cNvPr id="22" name="Rectangle 21">
            <a:extLst>
              <a:ext uri="{FF2B5EF4-FFF2-40B4-BE49-F238E27FC236}">
                <a16:creationId xmlns:a16="http://schemas.microsoft.com/office/drawing/2014/main" id="{0D3B567D-4030-8C40-B44B-F6394EA1D08B}"/>
              </a:ext>
            </a:extLst>
          </p:cNvPr>
          <p:cNvSpPr/>
          <p:nvPr/>
        </p:nvSpPr>
        <p:spPr>
          <a:xfrm>
            <a:off x="2902227" y="5006347"/>
            <a:ext cx="302874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Prescription Drug Cost Tool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Check drug costs, see if a drug is covered under your select plan and compare costs.</a:t>
            </a:r>
          </a:p>
        </p:txBody>
      </p:sp>
      <p:sp>
        <p:nvSpPr>
          <p:cNvPr id="23" name="Rectangle 22">
            <a:extLst>
              <a:ext uri="{FF2B5EF4-FFF2-40B4-BE49-F238E27FC236}">
                <a16:creationId xmlns:a16="http://schemas.microsoft.com/office/drawing/2014/main" id="{1441EE0E-FC24-314A-BA16-BCCCD3E24DD9}"/>
              </a:ext>
            </a:extLst>
          </p:cNvPr>
          <p:cNvSpPr/>
          <p:nvPr/>
        </p:nvSpPr>
        <p:spPr>
          <a:xfrm>
            <a:off x="6331226" y="4425934"/>
            <a:ext cx="3041374" cy="1786024"/>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A6C91AD9-D527-9B4A-BDAC-EB1BF0C05BE6}"/>
              </a:ext>
            </a:extLst>
          </p:cNvPr>
          <p:cNvSpPr/>
          <p:nvPr/>
        </p:nvSpPr>
        <p:spPr>
          <a:xfrm>
            <a:off x="6411545" y="4996408"/>
            <a:ext cx="2931237"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Secure Message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Get in touch with us right through the </a:t>
            </a:r>
            <a:r>
              <a:rPr kumimoji="0" lang="en-US" sz="16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fepblue</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app or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MyBlue</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p:txBody>
      </p:sp>
      <p:pic>
        <p:nvPicPr>
          <p:cNvPr id="4" name="Graphic 3">
            <a:extLst>
              <a:ext uri="{FF2B5EF4-FFF2-40B4-BE49-F238E27FC236}">
                <a16:creationId xmlns:a16="http://schemas.microsoft.com/office/drawing/2014/main" id="{E0DFF723-0F8A-404B-8DDE-415485058D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55770" y="1526461"/>
            <a:ext cx="939844" cy="939844"/>
          </a:xfrm>
          <a:prstGeom prst="rect">
            <a:avLst/>
          </a:prstGeom>
        </p:spPr>
      </p:pic>
      <p:pic>
        <p:nvPicPr>
          <p:cNvPr id="6" name="Graphic 5">
            <a:extLst>
              <a:ext uri="{FF2B5EF4-FFF2-40B4-BE49-F238E27FC236}">
                <a16:creationId xmlns:a16="http://schemas.microsoft.com/office/drawing/2014/main" id="{400A96C5-FC6D-FA40-9BB3-D59B648E30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46234" y="1526462"/>
            <a:ext cx="939844" cy="939844"/>
          </a:xfrm>
          <a:prstGeom prst="rect">
            <a:avLst/>
          </a:prstGeom>
        </p:spPr>
      </p:pic>
      <p:pic>
        <p:nvPicPr>
          <p:cNvPr id="9" name="Graphic 8">
            <a:extLst>
              <a:ext uri="{FF2B5EF4-FFF2-40B4-BE49-F238E27FC236}">
                <a16:creationId xmlns:a16="http://schemas.microsoft.com/office/drawing/2014/main" id="{78AF3609-40BA-7C45-BA6D-C8BFA2A20F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33355" y="3980404"/>
            <a:ext cx="944776" cy="944776"/>
          </a:xfrm>
          <a:prstGeom prst="rect">
            <a:avLst/>
          </a:prstGeom>
        </p:spPr>
      </p:pic>
      <p:pic>
        <p:nvPicPr>
          <p:cNvPr id="19" name="Graphic 18">
            <a:extLst>
              <a:ext uri="{FF2B5EF4-FFF2-40B4-BE49-F238E27FC236}">
                <a16:creationId xmlns:a16="http://schemas.microsoft.com/office/drawing/2014/main" id="{FC65F8F0-8030-D34D-B822-EA7E27C49D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04775" y="3980404"/>
            <a:ext cx="944776" cy="944776"/>
          </a:xfrm>
          <a:prstGeom prst="rect">
            <a:avLst/>
          </a:prstGeom>
        </p:spPr>
      </p:pic>
      <p:pic>
        <p:nvPicPr>
          <p:cNvPr id="31" name="Graphic 30">
            <a:extLst>
              <a:ext uri="{FF2B5EF4-FFF2-40B4-BE49-F238E27FC236}">
                <a16:creationId xmlns:a16="http://schemas.microsoft.com/office/drawing/2014/main" id="{04C57F5F-2F8F-DA44-91E0-3B0FD3C89F9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94752" y="1546880"/>
            <a:ext cx="896059" cy="896059"/>
          </a:xfrm>
          <a:prstGeom prst="rect">
            <a:avLst/>
          </a:prstGeom>
        </p:spPr>
      </p:pic>
    </p:spTree>
    <p:extLst>
      <p:ext uri="{BB962C8B-B14F-4D97-AF65-F5344CB8AC3E}">
        <p14:creationId xmlns:p14="http://schemas.microsoft.com/office/powerpoint/2010/main" val="374694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Graphic 33">
            <a:extLst>
              <a:ext uri="{FF2B5EF4-FFF2-40B4-BE49-F238E27FC236}">
                <a16:creationId xmlns:a16="http://schemas.microsoft.com/office/drawing/2014/main" id="{840D3B76-C69E-204C-8656-6502AC563820}"/>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r="50069"/>
          <a:stretch/>
        </p:blipFill>
        <p:spPr>
          <a:xfrm>
            <a:off x="8209800" y="1067622"/>
            <a:ext cx="786384" cy="1574950"/>
          </a:xfrm>
          <a:prstGeom prst="rect">
            <a:avLst/>
          </a:prstGeom>
        </p:spPr>
      </p:pic>
      <p:pic>
        <p:nvPicPr>
          <p:cNvPr id="33" name="Graphic 32">
            <a:extLst>
              <a:ext uri="{FF2B5EF4-FFF2-40B4-BE49-F238E27FC236}">
                <a16:creationId xmlns:a16="http://schemas.microsoft.com/office/drawing/2014/main" id="{41F88958-1636-054A-B1D9-9D8BF1E6DD2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309687" y="1067620"/>
            <a:ext cx="1574950" cy="1574950"/>
          </a:xfrm>
          <a:prstGeom prst="rect">
            <a:avLst/>
          </a:prstGeom>
        </p:spPr>
      </p:pic>
      <p:pic>
        <p:nvPicPr>
          <p:cNvPr id="32" name="Graphic 31">
            <a:extLst>
              <a:ext uri="{FF2B5EF4-FFF2-40B4-BE49-F238E27FC236}">
                <a16:creationId xmlns:a16="http://schemas.microsoft.com/office/drawing/2014/main" id="{AAAC3F9F-597A-B544-9F86-DF843EBCDC6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23863" y="1081910"/>
            <a:ext cx="1574950" cy="1574950"/>
          </a:xfrm>
          <a:prstGeom prst="rect">
            <a:avLst/>
          </a:prstGeom>
        </p:spPr>
      </p:pic>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43" name="Content Placeholder 12">
            <a:extLst>
              <a:ext uri="{FF2B5EF4-FFF2-40B4-BE49-F238E27FC236}">
                <a16:creationId xmlns:a16="http://schemas.microsoft.com/office/drawing/2014/main" id="{E85B9874-3DFC-9E45-A4CF-CB04DA12DF05}"/>
              </a:ext>
            </a:extLst>
          </p:cNvPr>
          <p:cNvSpPr txBox="1">
            <a:spLocks/>
          </p:cNvSpPr>
          <p:nvPr/>
        </p:nvSpPr>
        <p:spPr>
          <a:xfrm>
            <a:off x="1291358" y="-111598"/>
            <a:ext cx="4579419" cy="5004486"/>
          </a:xfrm>
          <a:prstGeom prst="rect">
            <a:avLst/>
          </a:prstGeom>
        </p:spPr>
        <p:txBody>
          <a:bodyPr vert="horz" lIns="91440" tIns="45720" rIns="91440" bIns="45720" rtlCol="0" anchor="ctr">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SzPct val="80000"/>
              <a:buNone/>
            </a:pPr>
            <a:r>
              <a:rPr lang="en-US" sz="4800" b="1" dirty="0">
                <a:solidFill>
                  <a:schemeClr val="accent1"/>
                </a:solidFill>
              </a:rPr>
              <a:t>26.8 million </a:t>
            </a:r>
            <a:r>
              <a:rPr lang="en-US" sz="4800" b="1" dirty="0">
                <a:solidFill>
                  <a:schemeClr val="tx2"/>
                </a:solidFill>
              </a:rPr>
              <a:t>are diagnosed, </a:t>
            </a:r>
            <a:br>
              <a:rPr lang="en-US" sz="4800" b="1" dirty="0">
                <a:solidFill>
                  <a:schemeClr val="tx2"/>
                </a:solidFill>
              </a:rPr>
            </a:br>
            <a:r>
              <a:rPr lang="en-US" sz="4800" b="1" dirty="0">
                <a:solidFill>
                  <a:schemeClr val="tx2"/>
                </a:solidFill>
              </a:rPr>
              <a:t> </a:t>
            </a:r>
            <a:endParaRPr lang="en-US" sz="3600" b="1" dirty="0">
              <a:solidFill>
                <a:schemeClr val="tx2"/>
              </a:solidFill>
            </a:endParaRPr>
          </a:p>
        </p:txBody>
      </p:sp>
      <p:sp>
        <p:nvSpPr>
          <p:cNvPr id="8" name="Content Placeholder 12">
            <a:extLst>
              <a:ext uri="{FF2B5EF4-FFF2-40B4-BE49-F238E27FC236}">
                <a16:creationId xmlns:a16="http://schemas.microsoft.com/office/drawing/2014/main" id="{BE02CFB0-96C1-0443-9C82-4F6EF13ABCC3}"/>
              </a:ext>
            </a:extLst>
          </p:cNvPr>
          <p:cNvSpPr txBox="1">
            <a:spLocks/>
          </p:cNvSpPr>
          <p:nvPr/>
        </p:nvSpPr>
        <p:spPr>
          <a:xfrm>
            <a:off x="1291357" y="3082457"/>
            <a:ext cx="5350456" cy="1210614"/>
          </a:xfrm>
          <a:prstGeom prst="rect">
            <a:avLst/>
          </a:prstGeom>
        </p:spPr>
        <p:txBody>
          <a:bodyPr vert="horz" lIns="91440" tIns="45720" rIns="91440" bIns="45720" rtlCol="0" anchor="t">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SzPct val="80000"/>
              <a:buNone/>
            </a:pPr>
            <a:r>
              <a:rPr lang="en-US" sz="4800" b="1" dirty="0">
                <a:solidFill>
                  <a:schemeClr val="tx2"/>
                </a:solidFill>
              </a:rPr>
              <a:t>but </a:t>
            </a:r>
            <a:r>
              <a:rPr lang="en-US" sz="4800" b="1" dirty="0">
                <a:solidFill>
                  <a:schemeClr val="accent1"/>
                </a:solidFill>
              </a:rPr>
              <a:t>7.3 million </a:t>
            </a:r>
            <a:r>
              <a:rPr lang="en-US" sz="4800" b="1" dirty="0">
                <a:solidFill>
                  <a:schemeClr val="tx2"/>
                </a:solidFill>
              </a:rPr>
              <a:t>are undiagnosed.</a:t>
            </a:r>
            <a:endParaRPr lang="en-US" sz="3600" b="1" dirty="0">
              <a:solidFill>
                <a:schemeClr val="tx2"/>
              </a:solidFill>
            </a:endParaRPr>
          </a:p>
        </p:txBody>
      </p:sp>
      <p:pic>
        <p:nvPicPr>
          <p:cNvPr id="19" name="Graphic 18">
            <a:extLst>
              <a:ext uri="{FF2B5EF4-FFF2-40B4-BE49-F238E27FC236}">
                <a16:creationId xmlns:a16="http://schemas.microsoft.com/office/drawing/2014/main" id="{F32F254F-53E8-464B-8FDB-D6A9985948F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14675" y="1072385"/>
            <a:ext cx="1574950" cy="1574950"/>
          </a:xfrm>
          <a:prstGeom prst="rect">
            <a:avLst/>
          </a:prstGeom>
        </p:spPr>
      </p:pic>
      <p:pic>
        <p:nvPicPr>
          <p:cNvPr id="20" name="Graphic 19">
            <a:extLst>
              <a:ext uri="{FF2B5EF4-FFF2-40B4-BE49-F238E27FC236}">
                <a16:creationId xmlns:a16="http://schemas.microsoft.com/office/drawing/2014/main" id="{A96A9611-A32C-E146-A05B-BEB36CAF59E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012587" y="1072385"/>
            <a:ext cx="1574950" cy="1574950"/>
          </a:xfrm>
          <a:prstGeom prst="rect">
            <a:avLst/>
          </a:prstGeom>
        </p:spPr>
      </p:pic>
      <p:pic>
        <p:nvPicPr>
          <p:cNvPr id="21" name="Graphic 20">
            <a:extLst>
              <a:ext uri="{FF2B5EF4-FFF2-40B4-BE49-F238E27FC236}">
                <a16:creationId xmlns:a16="http://schemas.microsoft.com/office/drawing/2014/main" id="{F9146913-89F1-0A44-9ADF-CDD8ABE75C7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420939" y="2390645"/>
            <a:ext cx="1574950" cy="1574950"/>
          </a:xfrm>
          <a:prstGeom prst="rect">
            <a:avLst/>
          </a:prstGeom>
        </p:spPr>
      </p:pic>
      <p:pic>
        <p:nvPicPr>
          <p:cNvPr id="22" name="Graphic 21">
            <a:extLst>
              <a:ext uri="{FF2B5EF4-FFF2-40B4-BE49-F238E27FC236}">
                <a16:creationId xmlns:a16="http://schemas.microsoft.com/office/drawing/2014/main" id="{595EED85-C53E-2345-9956-F46EFA04A89C}"/>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318851" y="2390645"/>
            <a:ext cx="1574950" cy="1574950"/>
          </a:xfrm>
          <a:prstGeom prst="rect">
            <a:avLst/>
          </a:prstGeom>
        </p:spPr>
      </p:pic>
      <p:pic>
        <p:nvPicPr>
          <p:cNvPr id="23" name="Graphic 22">
            <a:extLst>
              <a:ext uri="{FF2B5EF4-FFF2-40B4-BE49-F238E27FC236}">
                <a16:creationId xmlns:a16="http://schemas.microsoft.com/office/drawing/2014/main" id="{C39EBAB4-F4D8-B042-A500-EA674598CA0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216763" y="2390645"/>
            <a:ext cx="1574950" cy="1574950"/>
          </a:xfrm>
          <a:prstGeom prst="rect">
            <a:avLst/>
          </a:prstGeom>
        </p:spPr>
      </p:pic>
      <p:pic>
        <p:nvPicPr>
          <p:cNvPr id="24" name="Graphic 23">
            <a:extLst>
              <a:ext uri="{FF2B5EF4-FFF2-40B4-BE49-F238E27FC236}">
                <a16:creationId xmlns:a16="http://schemas.microsoft.com/office/drawing/2014/main" id="{A86292B7-95B4-BA41-87C6-6C8481CDD2A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14675" y="2390645"/>
            <a:ext cx="1574950" cy="1574950"/>
          </a:xfrm>
          <a:prstGeom prst="rect">
            <a:avLst/>
          </a:prstGeom>
        </p:spPr>
      </p:pic>
      <p:pic>
        <p:nvPicPr>
          <p:cNvPr id="25" name="Graphic 24">
            <a:extLst>
              <a:ext uri="{FF2B5EF4-FFF2-40B4-BE49-F238E27FC236}">
                <a16:creationId xmlns:a16="http://schemas.microsoft.com/office/drawing/2014/main" id="{5C24085D-5782-4D4C-B609-F3C9056687B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012587" y="2390645"/>
            <a:ext cx="1574950" cy="1574950"/>
          </a:xfrm>
          <a:prstGeom prst="rect">
            <a:avLst/>
          </a:prstGeom>
        </p:spPr>
      </p:pic>
      <p:sp>
        <p:nvSpPr>
          <p:cNvPr id="26" name="TextBox 25">
            <a:extLst>
              <a:ext uri="{FF2B5EF4-FFF2-40B4-BE49-F238E27FC236}">
                <a16:creationId xmlns:a16="http://schemas.microsoft.com/office/drawing/2014/main" id="{2A94AFF5-2887-5943-82F8-37E76FA9EF1B}"/>
              </a:ext>
            </a:extLst>
          </p:cNvPr>
          <p:cNvSpPr txBox="1"/>
          <p:nvPr/>
        </p:nvSpPr>
        <p:spPr>
          <a:xfrm>
            <a:off x="6965835" y="3965595"/>
            <a:ext cx="4297680" cy="807720"/>
          </a:xfrm>
          <a:prstGeom prst="rect">
            <a:avLst/>
          </a:prstGeom>
        </p:spPr>
        <p:txBody>
          <a:bodyPr vert="horz" wrap="square" lIns="91440" tIns="45720" rIns="91440" bIns="45720" rtlCol="0">
            <a:normAutofit/>
          </a:bodyPr>
          <a:lstStyle/>
          <a:p>
            <a:pPr algn="ctr"/>
            <a:r>
              <a:rPr lang="en-US" b="1" dirty="0">
                <a:solidFill>
                  <a:schemeClr val="tx2"/>
                </a:solidFill>
              </a:rPr>
              <a:t>Almost 2.5 in every 10 Americans with diabetes are undiagnosed.</a:t>
            </a:r>
            <a:endParaRPr lang="en-US" sz="1800" dirty="0">
              <a:solidFill>
                <a:schemeClr val="tx2"/>
              </a:solidFill>
            </a:endParaRPr>
          </a:p>
        </p:txBody>
      </p:sp>
      <p:pic>
        <p:nvPicPr>
          <p:cNvPr id="27" name="Graphic 26">
            <a:extLst>
              <a:ext uri="{FF2B5EF4-FFF2-40B4-BE49-F238E27FC236}">
                <a16:creationId xmlns:a16="http://schemas.microsoft.com/office/drawing/2014/main" id="{4C59520F-4761-1941-8474-A82A97834E40}"/>
              </a:ext>
            </a:extLst>
          </p:cNvPr>
          <p:cNvPicPr>
            <a:picLocks noChangeAspect="1"/>
          </p:cNvPicPr>
          <p:nvPr/>
        </p:nvPicPr>
        <p:blipFill rotWithShape="1">
          <a:blip r:embed="rId7"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r="50069"/>
          <a:stretch/>
        </p:blipFill>
        <p:spPr>
          <a:xfrm flipH="1">
            <a:off x="8993628" y="1067620"/>
            <a:ext cx="786384" cy="1574950"/>
          </a:xfrm>
          <a:prstGeom prst="rect">
            <a:avLst/>
          </a:prstGeom>
        </p:spPr>
      </p:pic>
      <p:sp>
        <p:nvSpPr>
          <p:cNvPr id="2" name="Slide Number Placeholder 1">
            <a:extLst>
              <a:ext uri="{FF2B5EF4-FFF2-40B4-BE49-F238E27FC236}">
                <a16:creationId xmlns:a16="http://schemas.microsoft.com/office/drawing/2014/main" id="{ABEA07E6-E3FA-9A4A-B720-E159425DBE39}"/>
              </a:ext>
            </a:extLst>
          </p:cNvPr>
          <p:cNvSpPr>
            <a:spLocks noGrp="1"/>
          </p:cNvSpPr>
          <p:nvPr>
            <p:ph type="sldNum" sz="quarter" idx="10"/>
          </p:nvPr>
        </p:nvSpPr>
        <p:spPr/>
        <p:txBody>
          <a:bodyPr/>
          <a:lstStyle/>
          <a:p>
            <a:fld id="{F5984A2A-D4CD-8444-829C-1852D1C0662C}" type="slidenum">
              <a:rPr lang="en-US" smtClean="0"/>
              <a:t>7</a:t>
            </a:fld>
            <a:endParaRPr lang="en-US"/>
          </a:p>
        </p:txBody>
      </p:sp>
    </p:spTree>
    <p:extLst>
      <p:ext uri="{BB962C8B-B14F-4D97-AF65-F5344CB8AC3E}">
        <p14:creationId xmlns:p14="http://schemas.microsoft.com/office/powerpoint/2010/main" val="3617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wipe(left)">
                                      <p:cBhvr>
                                        <p:cTn id="7" dur="1000"/>
                                        <p:tgtEl>
                                          <p:spTgt spid="43">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ipe(left)">
                                      <p:cBhvr>
                                        <p:cTn id="11" dur="1000"/>
                                        <p:tgtEl>
                                          <p:spTgt spid="8">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par>
                          <p:cTn id="24" fill="hold">
                            <p:stCondLst>
                              <p:cond delay="3500"/>
                            </p:stCondLst>
                            <p:childTnLst>
                              <p:par>
                                <p:cTn id="25" presetID="10" presetClass="entr" presetSubtype="0"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4000"/>
                            </p:stCondLst>
                            <p:childTnLst>
                              <p:par>
                                <p:cTn id="29" presetID="10"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par>
                          <p:cTn id="32" fill="hold">
                            <p:stCondLst>
                              <p:cond delay="4500"/>
                            </p:stCondLst>
                            <p:childTnLst>
                              <p:par>
                                <p:cTn id="33" presetID="10" presetClass="entr" presetSubtype="0"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par>
                          <p:cTn id="36" fill="hold">
                            <p:stCondLst>
                              <p:cond delay="5000"/>
                            </p:stCondLst>
                            <p:childTnLst>
                              <p:par>
                                <p:cTn id="37" presetID="10"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par>
                          <p:cTn id="40" fill="hold">
                            <p:stCondLst>
                              <p:cond delay="5500"/>
                            </p:stCondLst>
                            <p:childTnLst>
                              <p:par>
                                <p:cTn id="41" presetID="10" presetClass="entr" presetSubtype="0"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par>
                          <p:cTn id="44" fill="hold">
                            <p:stCondLst>
                              <p:cond delay="6000"/>
                            </p:stCondLst>
                            <p:childTnLst>
                              <p:par>
                                <p:cTn id="45" presetID="10" presetClass="entr" presetSubtype="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par>
                          <p:cTn id="48" fill="hold">
                            <p:stCondLst>
                              <p:cond delay="6500"/>
                            </p:stCondLst>
                            <p:childTnLst>
                              <p:par>
                                <p:cTn id="49" presetID="10" presetClass="entr" presetSubtype="0" fill="hold"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par>
                          <p:cTn id="52" fill="hold">
                            <p:stCondLst>
                              <p:cond delay="7000"/>
                            </p:stCondLst>
                            <p:childTnLst>
                              <p:par>
                                <p:cTn id="53" presetID="10"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par>
                          <p:cTn id="56" fill="hold">
                            <p:stCondLst>
                              <p:cond delay="7500"/>
                            </p:stCondLst>
                            <p:childTnLst>
                              <p:par>
                                <p:cTn id="57" presetID="22" presetClass="entr" presetSubtype="4" fill="hold" grpId="0" nodeType="after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uild="p"/>
      <p:bldP spid="8" grpId="0" build="p"/>
      <p:bldP spid="2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FD536-DB80-5544-A408-E16F3160A61B}"/>
              </a:ext>
            </a:extLst>
          </p:cNvPr>
          <p:cNvSpPr>
            <a:spLocks noGrp="1"/>
          </p:cNvSpPr>
          <p:nvPr>
            <p:ph type="title"/>
          </p:nvPr>
        </p:nvSpPr>
        <p:spPr>
          <a:xfrm>
            <a:off x="654827" y="1657719"/>
            <a:ext cx="8188305" cy="3400984"/>
          </a:xfrm>
        </p:spPr>
        <p:txBody>
          <a:bodyPr/>
          <a:lstStyle/>
          <a:p>
            <a:r>
              <a:rPr lang="en-US" dirty="0"/>
              <a:t>WELLNESS PROGRAMS </a:t>
            </a:r>
            <a:br>
              <a:rPr lang="en-US" dirty="0"/>
            </a:br>
            <a:r>
              <a:rPr lang="en-US" dirty="0"/>
              <a:t>FOR ALL </a:t>
            </a:r>
            <a:br>
              <a:rPr lang="en-US" dirty="0"/>
            </a:br>
            <a:r>
              <a:rPr lang="en-US" dirty="0"/>
              <a:t>MEMBERS</a:t>
            </a:r>
          </a:p>
        </p:txBody>
      </p:sp>
    </p:spTree>
    <p:extLst>
      <p:ext uri="{BB962C8B-B14F-4D97-AF65-F5344CB8AC3E}">
        <p14:creationId xmlns:p14="http://schemas.microsoft.com/office/powerpoint/2010/main" val="2380862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9401CCFF-9BFD-B74D-8012-EB8381BC553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sp>
        <p:nvSpPr>
          <p:cNvPr id="43" name="Content Placeholder 12">
            <a:extLst>
              <a:ext uri="{FF2B5EF4-FFF2-40B4-BE49-F238E27FC236}">
                <a16:creationId xmlns:a16="http://schemas.microsoft.com/office/drawing/2014/main" id="{E85B9874-3DFC-9E45-A4CF-CB04DA12DF05}"/>
              </a:ext>
            </a:extLst>
          </p:cNvPr>
          <p:cNvSpPr txBox="1">
            <a:spLocks/>
          </p:cNvSpPr>
          <p:nvPr/>
        </p:nvSpPr>
        <p:spPr>
          <a:xfrm>
            <a:off x="1286604" y="1449388"/>
            <a:ext cx="6957284" cy="3753983"/>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1800"/>
              </a:spcAft>
              <a:buClr>
                <a:srgbClr val="AA272F"/>
              </a:buClr>
              <a:buSzPct val="80000"/>
              <a:buFont typeface="System Font Regular"/>
              <a:buNone/>
              <a:tabLst/>
              <a:defRPr/>
            </a:pPr>
            <a:r>
              <a:rPr kumimoji="0" lang="en-US" sz="6000" b="1" i="0" u="none" strike="noStrike" kern="1200" cap="none" spc="0" normalizeH="0" baseline="0" noProof="0" dirty="0">
                <a:ln>
                  <a:noFill/>
                </a:ln>
                <a:solidFill>
                  <a:srgbClr val="002F54"/>
                </a:solidFill>
                <a:effectLst/>
                <a:uLnTx/>
                <a:uFillTx/>
                <a:latin typeface="Arial Regular" charset="0"/>
              </a:rPr>
              <a:t>We have tools and resources that put you in control of your health.</a:t>
            </a:r>
          </a:p>
        </p:txBody>
      </p:sp>
      <p:grpSp>
        <p:nvGrpSpPr>
          <p:cNvPr id="15" name="Group 14">
            <a:extLst>
              <a:ext uri="{FF2B5EF4-FFF2-40B4-BE49-F238E27FC236}">
                <a16:creationId xmlns:a16="http://schemas.microsoft.com/office/drawing/2014/main" id="{45611276-12EC-CF4B-AB53-C41F1E8B7B06}"/>
              </a:ext>
            </a:extLst>
          </p:cNvPr>
          <p:cNvGrpSpPr/>
          <p:nvPr/>
        </p:nvGrpSpPr>
        <p:grpSpPr>
          <a:xfrm>
            <a:off x="0" y="0"/>
            <a:ext cx="741195" cy="6858000"/>
            <a:chOff x="-2" y="0"/>
            <a:chExt cx="741195" cy="6858000"/>
          </a:xfrm>
        </p:grpSpPr>
        <p:sp>
          <p:nvSpPr>
            <p:cNvPr id="16" name="Rectangle 15">
              <a:extLst>
                <a:ext uri="{FF2B5EF4-FFF2-40B4-BE49-F238E27FC236}">
                  <a16:creationId xmlns:a16="http://schemas.microsoft.com/office/drawing/2014/main" id="{4CB0D6EF-DE0E-5844-8F22-99098B9B537A}"/>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A84559E9-2F66-5744-8BD2-8BD0E7477254}"/>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5" name="Graphic 4">
            <a:extLst>
              <a:ext uri="{FF2B5EF4-FFF2-40B4-BE49-F238E27FC236}">
                <a16:creationId xmlns:a16="http://schemas.microsoft.com/office/drawing/2014/main" id="{A59F5C89-3505-7249-9DB9-CD17F12C9B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27383" y="2448114"/>
            <a:ext cx="4504972" cy="4504972"/>
          </a:xfrm>
          <a:prstGeom prst="rect">
            <a:avLst/>
          </a:prstGeom>
        </p:spPr>
      </p:pic>
    </p:spTree>
    <p:extLst>
      <p:ext uri="{BB962C8B-B14F-4D97-AF65-F5344CB8AC3E}">
        <p14:creationId xmlns:p14="http://schemas.microsoft.com/office/powerpoint/2010/main" val="402974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wipe(left)">
                                      <p:cBhvr>
                                        <p:cTn id="7" dur="10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1277813" y="3"/>
            <a:ext cx="5042089" cy="1435260"/>
          </a:xfrm>
        </p:spPr>
        <p:txBody>
          <a:bodyPr/>
          <a:lstStyle/>
          <a:p>
            <a:r>
              <a:rPr lang="en-US" dirty="0"/>
              <a:t>BLUE HEALTH ASSESSMENT</a:t>
            </a:r>
          </a:p>
        </p:txBody>
      </p:sp>
      <p:sp>
        <p:nvSpPr>
          <p:cNvPr id="8" name="Slide Number Placeholder 7">
            <a:extLst>
              <a:ext uri="{FF2B5EF4-FFF2-40B4-BE49-F238E27FC236}">
                <a16:creationId xmlns:a16="http://schemas.microsoft.com/office/drawing/2014/main" id="{FE2A0600-8461-AF46-B743-1BF9D071548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36EF0C80-8A80-7947-8F75-66DFD7FDB061}"/>
              </a:ext>
            </a:extLst>
          </p:cNvPr>
          <p:cNvGrpSpPr/>
          <p:nvPr/>
        </p:nvGrpSpPr>
        <p:grpSpPr>
          <a:xfrm>
            <a:off x="0" y="0"/>
            <a:ext cx="741195" cy="6858000"/>
            <a:chOff x="-2" y="0"/>
            <a:chExt cx="741195" cy="6858000"/>
          </a:xfrm>
        </p:grpSpPr>
        <p:sp>
          <p:nvSpPr>
            <p:cNvPr id="15" name="Rectangle 14">
              <a:extLst>
                <a:ext uri="{FF2B5EF4-FFF2-40B4-BE49-F238E27FC236}">
                  <a16:creationId xmlns:a16="http://schemas.microsoft.com/office/drawing/2014/main" id="{FFA5CB33-0DB9-6E44-BD70-155F6B6DD47B}"/>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BF5DF284-9CC4-6449-835E-3561BD03AE7F}"/>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1" name="Content Placeholder 12">
            <a:extLst>
              <a:ext uri="{FF2B5EF4-FFF2-40B4-BE49-F238E27FC236}">
                <a16:creationId xmlns:a16="http://schemas.microsoft.com/office/drawing/2014/main" id="{F80DD45B-01FB-824D-96A0-249B5C5E6CE0}"/>
              </a:ext>
            </a:extLst>
          </p:cNvPr>
          <p:cNvSpPr txBox="1">
            <a:spLocks/>
          </p:cNvSpPr>
          <p:nvPr/>
        </p:nvSpPr>
        <p:spPr>
          <a:xfrm>
            <a:off x="1392114" y="1746759"/>
            <a:ext cx="3935790" cy="3273925"/>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0000"/>
              </a:lnSpc>
              <a:spcBef>
                <a:spcPts val="600"/>
              </a:spcBef>
              <a:spcAft>
                <a:spcPts val="600"/>
              </a:spcAft>
              <a:buClr>
                <a:srgbClr val="AA272F"/>
              </a:buClr>
              <a:buSzPct val="130000"/>
              <a:buFont typeface="System Font Regular"/>
              <a:buNone/>
              <a:tabLst/>
              <a:defRPr/>
            </a:pPr>
            <a:r>
              <a:rPr kumimoji="0" lang="en-US" sz="2400" b="0" i="0" u="none" strike="noStrike" kern="1200" cap="none" spc="0" normalizeH="0" baseline="0" noProof="0" dirty="0">
                <a:ln>
                  <a:noFill/>
                </a:ln>
                <a:solidFill>
                  <a:srgbClr val="002F54"/>
                </a:solidFill>
                <a:effectLst/>
                <a:uLnTx/>
                <a:uFillTx/>
                <a:latin typeface="Arial Regular" charset="0"/>
              </a:rPr>
              <a:t>A quick snapshot of your health that can help you address any potential risks or current issues.</a:t>
            </a:r>
          </a:p>
        </p:txBody>
      </p:sp>
      <p:cxnSp>
        <p:nvCxnSpPr>
          <p:cNvPr id="12" name="Straight Connector 11">
            <a:extLst>
              <a:ext uri="{FF2B5EF4-FFF2-40B4-BE49-F238E27FC236}">
                <a16:creationId xmlns:a16="http://schemas.microsoft.com/office/drawing/2014/main" id="{B857F148-DBCB-8349-A15A-3C1B5E25560A}"/>
              </a:ext>
            </a:extLst>
          </p:cNvPr>
          <p:cNvCxnSpPr>
            <a:cxnSpLocks/>
          </p:cNvCxnSpPr>
          <p:nvPr/>
        </p:nvCxnSpPr>
        <p:spPr>
          <a:xfrm>
            <a:off x="1392114" y="1288749"/>
            <a:ext cx="5578707" cy="0"/>
          </a:xfrm>
          <a:prstGeom prst="line">
            <a:avLst/>
          </a:prstGeom>
          <a:ln>
            <a:solidFill>
              <a:srgbClr val="003359"/>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BB54FBD-7C62-1B44-B1EC-59A02D82F4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87"/>
          <a:stretch/>
        </p:blipFill>
        <p:spPr>
          <a:xfrm>
            <a:off x="6970821" y="0"/>
            <a:ext cx="5221177" cy="6858000"/>
          </a:xfrm>
          <a:prstGeom prst="rect">
            <a:avLst/>
          </a:prstGeom>
        </p:spPr>
      </p:pic>
    </p:spTree>
    <p:extLst>
      <p:ext uri="{BB962C8B-B14F-4D97-AF65-F5344CB8AC3E}">
        <p14:creationId xmlns:p14="http://schemas.microsoft.com/office/powerpoint/2010/main" val="119844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1277813" y="3"/>
            <a:ext cx="9876677" cy="1435260"/>
          </a:xfrm>
        </p:spPr>
        <p:txBody>
          <a:bodyPr/>
          <a:lstStyle/>
          <a:p>
            <a:r>
              <a:rPr lang="en-US" dirty="0"/>
              <a:t>ONLINE HEALTH COACH</a:t>
            </a:r>
          </a:p>
        </p:txBody>
      </p:sp>
      <p:sp>
        <p:nvSpPr>
          <p:cNvPr id="8" name="Slide Number Placeholder 7">
            <a:extLst>
              <a:ext uri="{FF2B5EF4-FFF2-40B4-BE49-F238E27FC236}">
                <a16:creationId xmlns:a16="http://schemas.microsoft.com/office/drawing/2014/main" id="{FE2A0600-8461-AF46-B743-1BF9D071548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36EF0C80-8A80-7947-8F75-66DFD7FDB061}"/>
              </a:ext>
            </a:extLst>
          </p:cNvPr>
          <p:cNvGrpSpPr/>
          <p:nvPr/>
        </p:nvGrpSpPr>
        <p:grpSpPr>
          <a:xfrm>
            <a:off x="0" y="0"/>
            <a:ext cx="741195" cy="6858000"/>
            <a:chOff x="-2" y="0"/>
            <a:chExt cx="741195" cy="6858000"/>
          </a:xfrm>
        </p:grpSpPr>
        <p:sp>
          <p:nvSpPr>
            <p:cNvPr id="15" name="Rectangle 14">
              <a:extLst>
                <a:ext uri="{FF2B5EF4-FFF2-40B4-BE49-F238E27FC236}">
                  <a16:creationId xmlns:a16="http://schemas.microsoft.com/office/drawing/2014/main" id="{FFA5CB33-0DB9-6E44-BD70-155F6B6DD47B}"/>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BF5DF284-9CC4-6449-835E-3561BD03AE7F}"/>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1" name="Content Placeholder 12">
            <a:extLst>
              <a:ext uri="{FF2B5EF4-FFF2-40B4-BE49-F238E27FC236}">
                <a16:creationId xmlns:a16="http://schemas.microsoft.com/office/drawing/2014/main" id="{F80DD45B-01FB-824D-96A0-249B5C5E6CE0}"/>
              </a:ext>
            </a:extLst>
          </p:cNvPr>
          <p:cNvSpPr txBox="1">
            <a:spLocks/>
          </p:cNvSpPr>
          <p:nvPr/>
        </p:nvSpPr>
        <p:spPr>
          <a:xfrm>
            <a:off x="1392114" y="1746759"/>
            <a:ext cx="5034086" cy="3273925"/>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0000"/>
              </a:lnSpc>
              <a:spcBef>
                <a:spcPts val="600"/>
              </a:spcBef>
              <a:spcAft>
                <a:spcPts val="600"/>
              </a:spcAft>
              <a:buClr>
                <a:srgbClr val="AA272F"/>
              </a:buClr>
              <a:buSzPct val="130000"/>
              <a:buFont typeface="System Font Regular"/>
              <a:buNone/>
              <a:tabLst/>
              <a:defRPr/>
            </a:pPr>
            <a:r>
              <a:rPr kumimoji="0" lang="en-US" sz="2400" b="0" i="0" u="none" strike="noStrike" kern="1200" cap="none" spc="0" normalizeH="0" baseline="0" noProof="0" dirty="0">
                <a:ln>
                  <a:noFill/>
                </a:ln>
                <a:solidFill>
                  <a:srgbClr val="002F54"/>
                </a:solidFill>
                <a:effectLst/>
                <a:uLnTx/>
                <a:uFillTx/>
                <a:latin typeface="Arial Regular" charset="0"/>
              </a:rPr>
              <a:t>Get encouragement and realistic suggestions to complete your health and wellness goals.</a:t>
            </a:r>
          </a:p>
        </p:txBody>
      </p:sp>
      <p:cxnSp>
        <p:nvCxnSpPr>
          <p:cNvPr id="12" name="Straight Connector 11">
            <a:extLst>
              <a:ext uri="{FF2B5EF4-FFF2-40B4-BE49-F238E27FC236}">
                <a16:creationId xmlns:a16="http://schemas.microsoft.com/office/drawing/2014/main" id="{EBBCBCD6-5073-8D48-A6E3-CC7C84065954}"/>
              </a:ext>
            </a:extLst>
          </p:cNvPr>
          <p:cNvCxnSpPr>
            <a:cxnSpLocks/>
          </p:cNvCxnSpPr>
          <p:nvPr/>
        </p:nvCxnSpPr>
        <p:spPr>
          <a:xfrm>
            <a:off x="1392114" y="1288749"/>
            <a:ext cx="5578707" cy="0"/>
          </a:xfrm>
          <a:prstGeom prst="line">
            <a:avLst/>
          </a:prstGeom>
          <a:ln>
            <a:solidFill>
              <a:srgbClr val="003359"/>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CEA6B23-B2B3-834E-85F0-F544FB57D8E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70821" y="0"/>
            <a:ext cx="5221177" cy="6858000"/>
          </a:xfrm>
          <a:prstGeom prst="rect">
            <a:avLst/>
          </a:prstGeom>
        </p:spPr>
      </p:pic>
    </p:spTree>
    <p:extLst>
      <p:ext uri="{BB962C8B-B14F-4D97-AF65-F5344CB8AC3E}">
        <p14:creationId xmlns:p14="http://schemas.microsoft.com/office/powerpoint/2010/main" val="1163694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FE2A0600-8461-AF46-B743-1BF9D071548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sp>
        <p:nvSpPr>
          <p:cNvPr id="13" name="Content Placeholder 12">
            <a:extLst>
              <a:ext uri="{FF2B5EF4-FFF2-40B4-BE49-F238E27FC236}">
                <a16:creationId xmlns:a16="http://schemas.microsoft.com/office/drawing/2014/main" id="{85B4850C-C1C0-0547-8C42-D63ADBF6D6BD}"/>
              </a:ext>
            </a:extLst>
          </p:cNvPr>
          <p:cNvSpPr>
            <a:spLocks noGrp="1"/>
          </p:cNvSpPr>
          <p:nvPr>
            <p:ph idx="4294967295"/>
          </p:nvPr>
        </p:nvSpPr>
        <p:spPr>
          <a:xfrm>
            <a:off x="1293878" y="1742273"/>
            <a:ext cx="5049771" cy="4644239"/>
          </a:xfrm>
        </p:spPr>
        <p:txBody>
          <a:bodyPr/>
          <a:lstStyle/>
          <a:p>
            <a:pPr lvl="0">
              <a:lnSpc>
                <a:spcPct val="110000"/>
              </a:lnSpc>
              <a:buClr>
                <a:schemeClr val="accent4"/>
              </a:buClr>
            </a:pPr>
            <a:r>
              <a:rPr lang="en-US" dirty="0">
                <a:solidFill>
                  <a:schemeClr val="tx2"/>
                </a:solidFill>
              </a:rPr>
              <a:t>Reducing stress</a:t>
            </a:r>
          </a:p>
          <a:p>
            <a:pPr lvl="0">
              <a:lnSpc>
                <a:spcPct val="110000"/>
              </a:lnSpc>
              <a:buClr>
                <a:schemeClr val="accent4"/>
              </a:buClr>
            </a:pPr>
            <a:r>
              <a:rPr lang="en-US" dirty="0">
                <a:solidFill>
                  <a:schemeClr val="tx2"/>
                </a:solidFill>
              </a:rPr>
              <a:t>Losing weight</a:t>
            </a:r>
          </a:p>
          <a:p>
            <a:pPr lvl="0">
              <a:lnSpc>
                <a:spcPct val="110000"/>
              </a:lnSpc>
              <a:buClr>
                <a:schemeClr val="accent4"/>
              </a:buClr>
            </a:pPr>
            <a:r>
              <a:rPr lang="en-US" dirty="0">
                <a:solidFill>
                  <a:schemeClr val="tx2"/>
                </a:solidFill>
              </a:rPr>
              <a:t>Exercising more</a:t>
            </a:r>
          </a:p>
          <a:p>
            <a:pPr lvl="0">
              <a:lnSpc>
                <a:spcPct val="110000"/>
              </a:lnSpc>
              <a:buClr>
                <a:schemeClr val="accent4"/>
              </a:buClr>
            </a:pPr>
            <a:r>
              <a:rPr lang="en-US" dirty="0">
                <a:solidFill>
                  <a:schemeClr val="tx2"/>
                </a:solidFill>
              </a:rPr>
              <a:t>Feeling happier</a:t>
            </a:r>
          </a:p>
          <a:p>
            <a:pPr lvl="0">
              <a:lnSpc>
                <a:spcPct val="110000"/>
              </a:lnSpc>
              <a:buClr>
                <a:schemeClr val="accent4"/>
              </a:buClr>
            </a:pPr>
            <a:r>
              <a:rPr lang="en-US" dirty="0">
                <a:solidFill>
                  <a:schemeClr val="tx2"/>
                </a:solidFill>
              </a:rPr>
              <a:t>Eating better </a:t>
            </a: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36EF0C80-8A80-7947-8F75-66DFD7FDB061}"/>
              </a:ext>
            </a:extLst>
          </p:cNvPr>
          <p:cNvGrpSpPr/>
          <p:nvPr/>
        </p:nvGrpSpPr>
        <p:grpSpPr>
          <a:xfrm>
            <a:off x="0" y="0"/>
            <a:ext cx="741195" cy="6858000"/>
            <a:chOff x="-2" y="0"/>
            <a:chExt cx="741195" cy="6858000"/>
          </a:xfrm>
        </p:grpSpPr>
        <p:sp>
          <p:nvSpPr>
            <p:cNvPr id="15" name="Rectangle 14">
              <a:extLst>
                <a:ext uri="{FF2B5EF4-FFF2-40B4-BE49-F238E27FC236}">
                  <a16:creationId xmlns:a16="http://schemas.microsoft.com/office/drawing/2014/main" id="{FFA5CB33-0DB9-6E44-BD70-155F6B6DD47B}"/>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BF5DF284-9CC4-6449-835E-3561BD03AE7F}"/>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7" name="Title 1">
            <a:extLst>
              <a:ext uri="{FF2B5EF4-FFF2-40B4-BE49-F238E27FC236}">
                <a16:creationId xmlns:a16="http://schemas.microsoft.com/office/drawing/2014/main" id="{D2398461-AA86-A245-A1A2-62EECCAF5138}"/>
              </a:ext>
            </a:extLst>
          </p:cNvPr>
          <p:cNvSpPr>
            <a:spLocks noGrp="1"/>
          </p:cNvSpPr>
          <p:nvPr>
            <p:ph type="title"/>
          </p:nvPr>
        </p:nvSpPr>
        <p:spPr>
          <a:xfrm>
            <a:off x="1277814" y="3"/>
            <a:ext cx="6131980" cy="1435260"/>
          </a:xfrm>
        </p:spPr>
        <p:txBody>
          <a:bodyPr/>
          <a:lstStyle/>
          <a:p>
            <a:r>
              <a:rPr lang="en-US" dirty="0"/>
              <a:t>WELLNESS GOALS</a:t>
            </a:r>
          </a:p>
        </p:txBody>
      </p:sp>
      <p:sp>
        <p:nvSpPr>
          <p:cNvPr id="2" name="TextBox 1">
            <a:extLst>
              <a:ext uri="{FF2B5EF4-FFF2-40B4-BE49-F238E27FC236}">
                <a16:creationId xmlns:a16="http://schemas.microsoft.com/office/drawing/2014/main" id="{D31E4BE0-A735-6149-82CA-8524B0DF8B86}"/>
              </a:ext>
            </a:extLst>
          </p:cNvPr>
          <p:cNvSpPr txBox="1"/>
          <p:nvPr/>
        </p:nvSpPr>
        <p:spPr>
          <a:xfrm>
            <a:off x="3004457" y="5769429"/>
            <a:ext cx="0" cy="0"/>
          </a:xfrm>
          <a:prstGeom prst="rect">
            <a:avLst/>
          </a:prstGeom>
        </p:spPr>
        <p:txBody>
          <a:bodyPr vert="horz" wrap="none" lIns="91440" tIns="45720" rIns="91440" bIns="45720" rtlCol="0">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2" name="Graphic 11">
            <a:extLst>
              <a:ext uri="{FF2B5EF4-FFF2-40B4-BE49-F238E27FC236}">
                <a16:creationId xmlns:a16="http://schemas.microsoft.com/office/drawing/2014/main" id="{22E2C3AA-BC33-B346-A2E5-38A69E613B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16053" y="1801123"/>
            <a:ext cx="5686985" cy="5686985"/>
          </a:xfrm>
          <a:prstGeom prst="rect">
            <a:avLst/>
          </a:prstGeom>
        </p:spPr>
      </p:pic>
      <p:cxnSp>
        <p:nvCxnSpPr>
          <p:cNvPr id="19" name="Straight Connector 18">
            <a:extLst>
              <a:ext uri="{FF2B5EF4-FFF2-40B4-BE49-F238E27FC236}">
                <a16:creationId xmlns:a16="http://schemas.microsoft.com/office/drawing/2014/main" id="{53BC05EE-7889-1042-9891-847A381CAE8B}"/>
              </a:ext>
            </a:extLst>
          </p:cNvPr>
          <p:cNvCxnSpPr>
            <a:cxnSpLocks/>
          </p:cNvCxnSpPr>
          <p:nvPr/>
        </p:nvCxnSpPr>
        <p:spPr>
          <a:xfrm>
            <a:off x="1392114" y="1209921"/>
            <a:ext cx="9604243" cy="0"/>
          </a:xfrm>
          <a:prstGeom prst="line">
            <a:avLst/>
          </a:prstGeom>
          <a:ln>
            <a:solidFill>
              <a:srgbClr val="0033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549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1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10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10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wipe(left)">
                                      <p:cBhvr>
                                        <p:cTn id="22" dur="10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wipe(left)">
                                      <p:cBhvr>
                                        <p:cTn id="27" dur="10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F8F1A9-876F-8445-BEE4-F7EFEED074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70821" y="0"/>
            <a:ext cx="5221177" cy="6858000"/>
          </a:xfrm>
          <a:prstGeom prst="rect">
            <a:avLst/>
          </a:prstGeom>
        </p:spPr>
      </p:pic>
      <p:sp>
        <p:nvSpPr>
          <p:cNvPr id="8" name="Slide Number Placeholder 7">
            <a:extLst>
              <a:ext uri="{FF2B5EF4-FFF2-40B4-BE49-F238E27FC236}">
                <a16:creationId xmlns:a16="http://schemas.microsoft.com/office/drawing/2014/main" id="{FE2A0600-8461-AF46-B743-1BF9D071548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sp>
        <p:nvSpPr>
          <p:cNvPr id="13" name="Content Placeholder 12">
            <a:extLst>
              <a:ext uri="{FF2B5EF4-FFF2-40B4-BE49-F238E27FC236}">
                <a16:creationId xmlns:a16="http://schemas.microsoft.com/office/drawing/2014/main" id="{85B4850C-C1C0-0547-8C42-D63ADBF6D6BD}"/>
              </a:ext>
            </a:extLst>
          </p:cNvPr>
          <p:cNvSpPr>
            <a:spLocks noGrp="1"/>
          </p:cNvSpPr>
          <p:nvPr>
            <p:ph idx="4294967295"/>
          </p:nvPr>
        </p:nvSpPr>
        <p:spPr>
          <a:xfrm>
            <a:off x="1293878" y="1742273"/>
            <a:ext cx="5049771" cy="4644239"/>
          </a:xfrm>
        </p:spPr>
        <p:txBody>
          <a:bodyPr/>
          <a:lstStyle/>
          <a:p>
            <a:pPr lvl="0">
              <a:lnSpc>
                <a:spcPct val="110000"/>
              </a:lnSpc>
              <a:buClr>
                <a:schemeClr val="accent4"/>
              </a:buClr>
            </a:pPr>
            <a:r>
              <a:rPr lang="en-US" sz="2400" dirty="0">
                <a:solidFill>
                  <a:schemeClr val="tx2"/>
                </a:solidFill>
              </a:rPr>
              <a:t>Asthma</a:t>
            </a:r>
          </a:p>
          <a:p>
            <a:pPr lvl="0">
              <a:lnSpc>
                <a:spcPct val="110000"/>
              </a:lnSpc>
              <a:buClr>
                <a:schemeClr val="accent4"/>
              </a:buClr>
            </a:pPr>
            <a:r>
              <a:rPr lang="en-US" sz="2400" dirty="0">
                <a:solidFill>
                  <a:schemeClr val="tx2"/>
                </a:solidFill>
              </a:rPr>
              <a:t>Heart Disease</a:t>
            </a:r>
          </a:p>
          <a:p>
            <a:pPr lvl="0">
              <a:lnSpc>
                <a:spcPct val="110000"/>
              </a:lnSpc>
              <a:buClr>
                <a:schemeClr val="accent4"/>
              </a:buClr>
            </a:pPr>
            <a:r>
              <a:rPr lang="en-US" sz="2400" dirty="0">
                <a:solidFill>
                  <a:schemeClr val="tx2"/>
                </a:solidFill>
              </a:rPr>
              <a:t>Heart Failure</a:t>
            </a:r>
          </a:p>
          <a:p>
            <a:pPr lvl="0">
              <a:lnSpc>
                <a:spcPct val="110000"/>
              </a:lnSpc>
              <a:buClr>
                <a:schemeClr val="accent4"/>
              </a:buClr>
            </a:pPr>
            <a:r>
              <a:rPr lang="en-US" sz="2400" dirty="0">
                <a:solidFill>
                  <a:schemeClr val="tx2"/>
                </a:solidFill>
              </a:rPr>
              <a:t>Chronic Obstructive </a:t>
            </a:r>
            <a:br>
              <a:rPr lang="en-US" sz="2400" dirty="0">
                <a:solidFill>
                  <a:schemeClr val="tx2"/>
                </a:solidFill>
              </a:rPr>
            </a:br>
            <a:r>
              <a:rPr lang="en-US" sz="2400" dirty="0">
                <a:solidFill>
                  <a:schemeClr val="tx2"/>
                </a:solidFill>
              </a:rPr>
              <a:t>Pulmonary Disease (COPD) </a:t>
            </a:r>
          </a:p>
          <a:p>
            <a:pPr lvl="0">
              <a:lnSpc>
                <a:spcPct val="110000"/>
              </a:lnSpc>
              <a:buClr>
                <a:schemeClr val="accent4"/>
              </a:buClr>
            </a:pPr>
            <a:r>
              <a:rPr lang="en-US" sz="2400" dirty="0">
                <a:solidFill>
                  <a:schemeClr val="tx2"/>
                </a:solidFill>
              </a:rPr>
              <a:t>Hypertension</a:t>
            </a: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36EF0C80-8A80-7947-8F75-66DFD7FDB061}"/>
              </a:ext>
            </a:extLst>
          </p:cNvPr>
          <p:cNvGrpSpPr/>
          <p:nvPr/>
        </p:nvGrpSpPr>
        <p:grpSpPr>
          <a:xfrm>
            <a:off x="0" y="0"/>
            <a:ext cx="741195" cy="6858000"/>
            <a:chOff x="-2" y="0"/>
            <a:chExt cx="741195" cy="6858000"/>
          </a:xfrm>
        </p:grpSpPr>
        <p:sp>
          <p:nvSpPr>
            <p:cNvPr id="15" name="Rectangle 14">
              <a:extLst>
                <a:ext uri="{FF2B5EF4-FFF2-40B4-BE49-F238E27FC236}">
                  <a16:creationId xmlns:a16="http://schemas.microsoft.com/office/drawing/2014/main" id="{FFA5CB33-0DB9-6E44-BD70-155F6B6DD47B}"/>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BF5DF284-9CC4-6449-835E-3561BD03AE7F}"/>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7" name="Title 1">
            <a:extLst>
              <a:ext uri="{FF2B5EF4-FFF2-40B4-BE49-F238E27FC236}">
                <a16:creationId xmlns:a16="http://schemas.microsoft.com/office/drawing/2014/main" id="{D2398461-AA86-A245-A1A2-62EECCAF5138}"/>
              </a:ext>
            </a:extLst>
          </p:cNvPr>
          <p:cNvSpPr>
            <a:spLocks noGrp="1"/>
          </p:cNvSpPr>
          <p:nvPr>
            <p:ph type="title"/>
          </p:nvPr>
        </p:nvSpPr>
        <p:spPr>
          <a:xfrm>
            <a:off x="1277814" y="3"/>
            <a:ext cx="6131980" cy="1435260"/>
          </a:xfrm>
        </p:spPr>
        <p:txBody>
          <a:bodyPr/>
          <a:lstStyle/>
          <a:p>
            <a:r>
              <a:rPr lang="en-US" dirty="0"/>
              <a:t>CONDITION GOALS</a:t>
            </a:r>
          </a:p>
        </p:txBody>
      </p:sp>
      <p:cxnSp>
        <p:nvCxnSpPr>
          <p:cNvPr id="18" name="Straight Connector 17">
            <a:extLst>
              <a:ext uri="{FF2B5EF4-FFF2-40B4-BE49-F238E27FC236}">
                <a16:creationId xmlns:a16="http://schemas.microsoft.com/office/drawing/2014/main" id="{215C2F83-8FA2-FB41-830F-FC43742F3203}"/>
              </a:ext>
            </a:extLst>
          </p:cNvPr>
          <p:cNvCxnSpPr>
            <a:cxnSpLocks/>
          </p:cNvCxnSpPr>
          <p:nvPr/>
        </p:nvCxnSpPr>
        <p:spPr>
          <a:xfrm>
            <a:off x="1392114" y="1288749"/>
            <a:ext cx="5578707" cy="0"/>
          </a:xfrm>
          <a:prstGeom prst="line">
            <a:avLst/>
          </a:prstGeom>
          <a:ln>
            <a:solidFill>
              <a:srgbClr val="00335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31E4BE0-A735-6149-82CA-8524B0DF8B86}"/>
              </a:ext>
            </a:extLst>
          </p:cNvPr>
          <p:cNvSpPr txBox="1"/>
          <p:nvPr/>
        </p:nvSpPr>
        <p:spPr>
          <a:xfrm>
            <a:off x="3004457" y="5769429"/>
            <a:ext cx="0" cy="0"/>
          </a:xfrm>
          <a:prstGeom prst="rect">
            <a:avLst/>
          </a:prstGeom>
        </p:spPr>
        <p:txBody>
          <a:bodyPr vert="horz" wrap="none" lIns="91440" tIns="45720" rIns="91440" bIns="45720" rtlCol="0">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9" name="Picture 18">
            <a:extLst>
              <a:ext uri="{FF2B5EF4-FFF2-40B4-BE49-F238E27FC236}">
                <a16:creationId xmlns:a16="http://schemas.microsoft.com/office/drawing/2014/main" id="{0425FE00-FC78-4446-8414-EBF5849CD5E0}"/>
              </a:ext>
            </a:extLst>
          </p:cNvPr>
          <p:cNvPicPr>
            <a:picLocks noChangeAspect="1"/>
          </p:cNvPicPr>
          <p:nvPr/>
        </p:nvPicPr>
        <p:blipFill>
          <a:blip r:embed="rId4"/>
          <a:stretch>
            <a:fillRect/>
          </a:stretch>
        </p:blipFill>
        <p:spPr>
          <a:xfrm>
            <a:off x="802155" y="4296654"/>
            <a:ext cx="552683" cy="552683"/>
          </a:xfrm>
          <a:prstGeom prst="rect">
            <a:avLst/>
          </a:prstGeom>
        </p:spPr>
      </p:pic>
    </p:spTree>
    <p:extLst>
      <p:ext uri="{BB962C8B-B14F-4D97-AF65-F5344CB8AC3E}">
        <p14:creationId xmlns:p14="http://schemas.microsoft.com/office/powerpoint/2010/main" val="88060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1000"/>
                                        <p:tgtEl>
                                          <p:spTgt spid="13">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wipe(left)">
                                      <p:cBhvr>
                                        <p:cTn id="11" dur="1000"/>
                                        <p:tgtEl>
                                          <p:spTgt spid="13">
                                            <p:txEl>
                                              <p:pRg st="1" end="1"/>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wipe(left)">
                                      <p:cBhvr>
                                        <p:cTn id="15" dur="1000"/>
                                        <p:tgtEl>
                                          <p:spTgt spid="13">
                                            <p:txEl>
                                              <p:pRg st="2" end="2"/>
                                            </p:txEl>
                                          </p:spTgt>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wipe(left)">
                                      <p:cBhvr>
                                        <p:cTn id="19" dur="1000"/>
                                        <p:tgtEl>
                                          <p:spTgt spid="13">
                                            <p:txEl>
                                              <p:pRg st="3" end="3"/>
                                            </p:txEl>
                                          </p:spTgt>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animEffect transition="in" filter="wipe(left)">
                                      <p:cBhvr>
                                        <p:cTn id="23" dur="1000"/>
                                        <p:tgtEl>
                                          <p:spTgt spid="13">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1277813" y="3"/>
            <a:ext cx="9876677" cy="1435260"/>
          </a:xfrm>
        </p:spPr>
        <p:txBody>
          <a:bodyPr/>
          <a:lstStyle/>
          <a:p>
            <a:r>
              <a:rPr lang="en-US" dirty="0"/>
              <a:t>FITNESS TRACKER CENTER</a:t>
            </a:r>
          </a:p>
        </p:txBody>
      </p:sp>
      <p:sp>
        <p:nvSpPr>
          <p:cNvPr id="8" name="Slide Number Placeholder 7">
            <a:extLst>
              <a:ext uri="{FF2B5EF4-FFF2-40B4-BE49-F238E27FC236}">
                <a16:creationId xmlns:a16="http://schemas.microsoft.com/office/drawing/2014/main" id="{FE2A0600-8461-AF46-B743-1BF9D071548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cxnSp>
        <p:nvCxnSpPr>
          <p:cNvPr id="32" name="Straight Connector 31">
            <a:extLst>
              <a:ext uri="{FF2B5EF4-FFF2-40B4-BE49-F238E27FC236}">
                <a16:creationId xmlns:a16="http://schemas.microsoft.com/office/drawing/2014/main" id="{FCDF89A3-10AC-D245-B619-46D96888774F}"/>
              </a:ext>
            </a:extLst>
          </p:cNvPr>
          <p:cNvCxnSpPr>
            <a:cxnSpLocks/>
          </p:cNvCxnSpPr>
          <p:nvPr/>
        </p:nvCxnSpPr>
        <p:spPr>
          <a:xfrm>
            <a:off x="1392114" y="1209921"/>
            <a:ext cx="9604243" cy="0"/>
          </a:xfrm>
          <a:prstGeom prst="line">
            <a:avLst/>
          </a:prstGeom>
          <a:ln>
            <a:solidFill>
              <a:srgbClr val="00335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36EF0C80-8A80-7947-8F75-66DFD7FDB061}"/>
              </a:ext>
            </a:extLst>
          </p:cNvPr>
          <p:cNvGrpSpPr/>
          <p:nvPr/>
        </p:nvGrpSpPr>
        <p:grpSpPr>
          <a:xfrm>
            <a:off x="0" y="0"/>
            <a:ext cx="741195" cy="6858000"/>
            <a:chOff x="-2" y="0"/>
            <a:chExt cx="741195" cy="6858000"/>
          </a:xfrm>
        </p:grpSpPr>
        <p:sp>
          <p:nvSpPr>
            <p:cNvPr id="15" name="Rectangle 14">
              <a:extLst>
                <a:ext uri="{FF2B5EF4-FFF2-40B4-BE49-F238E27FC236}">
                  <a16:creationId xmlns:a16="http://schemas.microsoft.com/office/drawing/2014/main" id="{FFA5CB33-0DB9-6E44-BD70-155F6B6DD47B}"/>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BF5DF284-9CC4-6449-835E-3561BD03AE7F}"/>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1" name="Content Placeholder 12">
            <a:extLst>
              <a:ext uri="{FF2B5EF4-FFF2-40B4-BE49-F238E27FC236}">
                <a16:creationId xmlns:a16="http://schemas.microsoft.com/office/drawing/2014/main" id="{F80DD45B-01FB-824D-96A0-249B5C5E6CE0}"/>
              </a:ext>
            </a:extLst>
          </p:cNvPr>
          <p:cNvSpPr txBox="1">
            <a:spLocks/>
          </p:cNvSpPr>
          <p:nvPr/>
        </p:nvSpPr>
        <p:spPr>
          <a:xfrm>
            <a:off x="1392114" y="1746759"/>
            <a:ext cx="8312792" cy="3273925"/>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0000"/>
              </a:lnSpc>
              <a:spcBef>
                <a:spcPts val="600"/>
              </a:spcBef>
              <a:spcAft>
                <a:spcPts val="600"/>
              </a:spcAft>
              <a:buClr>
                <a:srgbClr val="AA272F"/>
              </a:buClr>
              <a:buSzPct val="130000"/>
              <a:buFont typeface="System Font Regular"/>
              <a:buNone/>
              <a:tabLst/>
              <a:defRPr/>
            </a:pPr>
            <a:r>
              <a:rPr kumimoji="0" lang="en-US" sz="2800" b="0" i="0" u="none" strike="noStrike" kern="1200" cap="none" spc="0" normalizeH="0" baseline="0" noProof="0" dirty="0">
                <a:ln>
                  <a:noFill/>
                </a:ln>
                <a:solidFill>
                  <a:srgbClr val="002F54"/>
                </a:solidFill>
                <a:effectLst/>
                <a:uLnTx/>
                <a:uFillTx/>
                <a:latin typeface="Arial Regular" charset="0"/>
              </a:rPr>
              <a:t>Sync your fitness tracker to your </a:t>
            </a:r>
            <a:r>
              <a:rPr kumimoji="0" lang="en-US" sz="2800" b="0" i="0" u="none" strike="noStrike" kern="1200" cap="none" spc="0" normalizeH="0" baseline="0" noProof="0" dirty="0" err="1">
                <a:ln>
                  <a:noFill/>
                </a:ln>
                <a:solidFill>
                  <a:srgbClr val="002F54"/>
                </a:solidFill>
                <a:effectLst/>
                <a:uLnTx/>
                <a:uFillTx/>
                <a:latin typeface="Arial Regular" charset="0"/>
              </a:rPr>
              <a:t>MyBlue</a:t>
            </a:r>
            <a:r>
              <a:rPr kumimoji="0" lang="en-US" sz="2800" b="0" i="0" u="none" strike="noStrike" kern="1200" cap="none" spc="0" normalizeH="0" baseline="0" noProof="0" dirty="0">
                <a:ln>
                  <a:noFill/>
                </a:ln>
                <a:solidFill>
                  <a:srgbClr val="002F54"/>
                </a:solidFill>
                <a:effectLst/>
                <a:uLnTx/>
                <a:uFillTx/>
                <a:latin typeface="Arial Regular" charset="0"/>
              </a:rPr>
              <a:t> account to earn rewards faster.</a:t>
            </a:r>
          </a:p>
        </p:txBody>
      </p:sp>
      <p:pic>
        <p:nvPicPr>
          <p:cNvPr id="4" name="Graphic 3">
            <a:extLst>
              <a:ext uri="{FF2B5EF4-FFF2-40B4-BE49-F238E27FC236}">
                <a16:creationId xmlns:a16="http://schemas.microsoft.com/office/drawing/2014/main" id="{8C6F3192-82D2-514C-8821-4FE0C3F83C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21072" y="1746759"/>
            <a:ext cx="5767668" cy="5767668"/>
          </a:xfrm>
          <a:prstGeom prst="rect">
            <a:avLst/>
          </a:prstGeom>
        </p:spPr>
      </p:pic>
    </p:spTree>
    <p:extLst>
      <p:ext uri="{BB962C8B-B14F-4D97-AF65-F5344CB8AC3E}">
        <p14:creationId xmlns:p14="http://schemas.microsoft.com/office/powerpoint/2010/main" val="359416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1277813" y="3"/>
            <a:ext cx="6171079" cy="1435260"/>
          </a:xfrm>
        </p:spPr>
        <p:txBody>
          <a:bodyPr/>
          <a:lstStyle/>
          <a:p>
            <a:r>
              <a:rPr lang="en-US" dirty="0"/>
              <a:t>HYPERTENSION MANAGEMENT PROGRAM</a:t>
            </a:r>
          </a:p>
        </p:txBody>
      </p:sp>
      <p:sp>
        <p:nvSpPr>
          <p:cNvPr id="8" name="Slide Number Placeholder 7">
            <a:extLst>
              <a:ext uri="{FF2B5EF4-FFF2-40B4-BE49-F238E27FC236}">
                <a16:creationId xmlns:a16="http://schemas.microsoft.com/office/drawing/2014/main" id="{FE2A0600-8461-AF46-B743-1BF9D071548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36EF0C80-8A80-7947-8F75-66DFD7FDB061}"/>
              </a:ext>
            </a:extLst>
          </p:cNvPr>
          <p:cNvGrpSpPr/>
          <p:nvPr/>
        </p:nvGrpSpPr>
        <p:grpSpPr>
          <a:xfrm>
            <a:off x="0" y="0"/>
            <a:ext cx="741195" cy="6858000"/>
            <a:chOff x="-2" y="0"/>
            <a:chExt cx="741195" cy="6858000"/>
          </a:xfrm>
        </p:grpSpPr>
        <p:sp>
          <p:nvSpPr>
            <p:cNvPr id="15" name="Rectangle 14">
              <a:extLst>
                <a:ext uri="{FF2B5EF4-FFF2-40B4-BE49-F238E27FC236}">
                  <a16:creationId xmlns:a16="http://schemas.microsoft.com/office/drawing/2014/main" id="{FFA5CB33-0DB9-6E44-BD70-155F6B6DD47B}"/>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BF5DF284-9CC4-6449-835E-3561BD03AE7F}"/>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1" name="Content Placeholder 12">
            <a:extLst>
              <a:ext uri="{FF2B5EF4-FFF2-40B4-BE49-F238E27FC236}">
                <a16:creationId xmlns:a16="http://schemas.microsoft.com/office/drawing/2014/main" id="{F80DD45B-01FB-824D-96A0-249B5C5E6CE0}"/>
              </a:ext>
            </a:extLst>
          </p:cNvPr>
          <p:cNvSpPr txBox="1">
            <a:spLocks/>
          </p:cNvSpPr>
          <p:nvPr/>
        </p:nvSpPr>
        <p:spPr>
          <a:xfrm>
            <a:off x="1392114" y="1746759"/>
            <a:ext cx="5055578" cy="3273925"/>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0000"/>
              </a:lnSpc>
              <a:spcBef>
                <a:spcPts val="600"/>
              </a:spcBef>
              <a:spcAft>
                <a:spcPts val="600"/>
              </a:spcAft>
              <a:buClr>
                <a:srgbClr val="AA272F"/>
              </a:buClr>
              <a:buSzPct val="130000"/>
              <a:buFont typeface="System Font Regular"/>
              <a:buNone/>
              <a:tabLst/>
              <a:defRPr/>
            </a:pPr>
            <a:r>
              <a:rPr kumimoji="0" lang="en-US" sz="2400" b="0" i="0" u="none" strike="noStrike" kern="1200" cap="none" spc="0" normalizeH="0" baseline="0" noProof="0" dirty="0">
                <a:ln>
                  <a:noFill/>
                </a:ln>
                <a:solidFill>
                  <a:srgbClr val="002F54"/>
                </a:solidFill>
                <a:effectLst/>
                <a:uLnTx/>
                <a:uFillTx/>
                <a:latin typeface="Arial Regular" charset="0"/>
              </a:rPr>
              <a:t>Get help monitoring your blood pressure at home with </a:t>
            </a:r>
            <a:br>
              <a:rPr kumimoji="0" lang="en-US" sz="2400" b="0" i="0" u="none" strike="noStrike" kern="1200" cap="none" spc="0" normalizeH="0" baseline="0" noProof="0" dirty="0">
                <a:ln>
                  <a:noFill/>
                </a:ln>
                <a:solidFill>
                  <a:srgbClr val="002F54"/>
                </a:solidFill>
                <a:effectLst/>
                <a:uLnTx/>
                <a:uFillTx/>
                <a:latin typeface="Arial Regular" charset="0"/>
              </a:rPr>
            </a:br>
            <a:r>
              <a:rPr kumimoji="0" lang="en-US" sz="2400" b="0" i="0" u="none" strike="noStrike" kern="1200" cap="none" spc="0" normalizeH="0" baseline="0" noProof="0" dirty="0">
                <a:ln>
                  <a:noFill/>
                </a:ln>
                <a:solidFill>
                  <a:srgbClr val="002F54"/>
                </a:solidFill>
                <a:effectLst/>
                <a:uLnTx/>
                <a:uFillTx/>
                <a:latin typeface="Arial Regular" charset="0"/>
              </a:rPr>
              <a:t>a free blood pressure monitor.</a:t>
            </a:r>
          </a:p>
        </p:txBody>
      </p:sp>
      <p:cxnSp>
        <p:nvCxnSpPr>
          <p:cNvPr id="12" name="Straight Connector 11">
            <a:extLst>
              <a:ext uri="{FF2B5EF4-FFF2-40B4-BE49-F238E27FC236}">
                <a16:creationId xmlns:a16="http://schemas.microsoft.com/office/drawing/2014/main" id="{BE37D6A2-C924-2948-B5D5-4F477322C56C}"/>
              </a:ext>
            </a:extLst>
          </p:cNvPr>
          <p:cNvCxnSpPr>
            <a:cxnSpLocks/>
          </p:cNvCxnSpPr>
          <p:nvPr/>
        </p:nvCxnSpPr>
        <p:spPr>
          <a:xfrm>
            <a:off x="1392114" y="1288749"/>
            <a:ext cx="5578707" cy="0"/>
          </a:xfrm>
          <a:prstGeom prst="line">
            <a:avLst/>
          </a:prstGeom>
          <a:ln>
            <a:solidFill>
              <a:srgbClr val="003359"/>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5CC4C7D-D084-5445-9236-E3661EF5D6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70821" y="15613"/>
            <a:ext cx="5221177" cy="6858000"/>
          </a:xfrm>
          <a:prstGeom prst="rect">
            <a:avLst/>
          </a:prstGeom>
        </p:spPr>
      </p:pic>
    </p:spTree>
    <p:extLst>
      <p:ext uri="{BB962C8B-B14F-4D97-AF65-F5344CB8AC3E}">
        <p14:creationId xmlns:p14="http://schemas.microsoft.com/office/powerpoint/2010/main" val="91885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1277813" y="3"/>
            <a:ext cx="9876677" cy="1435260"/>
          </a:xfrm>
        </p:spPr>
        <p:txBody>
          <a:bodyPr/>
          <a:lstStyle/>
          <a:p>
            <a:r>
              <a:rPr lang="en-US" dirty="0"/>
              <a:t>TOBACCO CESSATION INCENTIVE PROGRAM</a:t>
            </a:r>
          </a:p>
        </p:txBody>
      </p:sp>
      <p:sp>
        <p:nvSpPr>
          <p:cNvPr id="8" name="Slide Number Placeholder 7">
            <a:extLst>
              <a:ext uri="{FF2B5EF4-FFF2-40B4-BE49-F238E27FC236}">
                <a16:creationId xmlns:a16="http://schemas.microsoft.com/office/drawing/2014/main" id="{FE2A0600-8461-AF46-B743-1BF9D071548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cxnSp>
        <p:nvCxnSpPr>
          <p:cNvPr id="32" name="Straight Connector 31">
            <a:extLst>
              <a:ext uri="{FF2B5EF4-FFF2-40B4-BE49-F238E27FC236}">
                <a16:creationId xmlns:a16="http://schemas.microsoft.com/office/drawing/2014/main" id="{FCDF89A3-10AC-D245-B619-46D96888774F}"/>
              </a:ext>
            </a:extLst>
          </p:cNvPr>
          <p:cNvCxnSpPr>
            <a:cxnSpLocks/>
          </p:cNvCxnSpPr>
          <p:nvPr/>
        </p:nvCxnSpPr>
        <p:spPr>
          <a:xfrm>
            <a:off x="1392114" y="1209921"/>
            <a:ext cx="9604243" cy="0"/>
          </a:xfrm>
          <a:prstGeom prst="line">
            <a:avLst/>
          </a:prstGeom>
          <a:ln>
            <a:solidFill>
              <a:srgbClr val="00335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36EF0C80-8A80-7947-8F75-66DFD7FDB061}"/>
              </a:ext>
            </a:extLst>
          </p:cNvPr>
          <p:cNvGrpSpPr/>
          <p:nvPr/>
        </p:nvGrpSpPr>
        <p:grpSpPr>
          <a:xfrm>
            <a:off x="0" y="0"/>
            <a:ext cx="741195" cy="6858000"/>
            <a:chOff x="-2" y="0"/>
            <a:chExt cx="741195" cy="6858000"/>
          </a:xfrm>
        </p:grpSpPr>
        <p:sp>
          <p:nvSpPr>
            <p:cNvPr id="15" name="Rectangle 14">
              <a:extLst>
                <a:ext uri="{FF2B5EF4-FFF2-40B4-BE49-F238E27FC236}">
                  <a16:creationId xmlns:a16="http://schemas.microsoft.com/office/drawing/2014/main" id="{FFA5CB33-0DB9-6E44-BD70-155F6B6DD47B}"/>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BF5DF284-9CC4-6449-835E-3561BD03AE7F}"/>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1" name="Content Placeholder 12">
            <a:extLst>
              <a:ext uri="{FF2B5EF4-FFF2-40B4-BE49-F238E27FC236}">
                <a16:creationId xmlns:a16="http://schemas.microsoft.com/office/drawing/2014/main" id="{F80DD45B-01FB-824D-96A0-249B5C5E6CE0}"/>
              </a:ext>
            </a:extLst>
          </p:cNvPr>
          <p:cNvSpPr txBox="1">
            <a:spLocks/>
          </p:cNvSpPr>
          <p:nvPr/>
        </p:nvSpPr>
        <p:spPr>
          <a:xfrm>
            <a:off x="1392114" y="1746759"/>
            <a:ext cx="8312792" cy="3273925"/>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0000"/>
              </a:lnSpc>
              <a:spcBef>
                <a:spcPts val="600"/>
              </a:spcBef>
              <a:spcAft>
                <a:spcPts val="600"/>
              </a:spcAft>
              <a:buClr>
                <a:srgbClr val="AA272F"/>
              </a:buClr>
              <a:buSzPct val="130000"/>
              <a:buFont typeface="System Font Regular"/>
              <a:buNone/>
              <a:tabLst/>
              <a:defRPr/>
            </a:pPr>
            <a:r>
              <a:rPr kumimoji="0" lang="en-US" sz="2800" b="0" i="0" u="none" strike="noStrike" kern="1200" cap="none" spc="0" normalizeH="0" baseline="0" noProof="0" dirty="0">
                <a:ln>
                  <a:noFill/>
                </a:ln>
                <a:solidFill>
                  <a:srgbClr val="002F54"/>
                </a:solidFill>
                <a:effectLst/>
                <a:uLnTx/>
                <a:uFillTx/>
                <a:latin typeface="Arial Regular" charset="0"/>
              </a:rPr>
              <a:t>Get the support you need to quit using tobacco </a:t>
            </a:r>
            <a:br>
              <a:rPr kumimoji="0" lang="en-US" sz="2800" b="0" i="0" u="none" strike="noStrike" kern="1200" cap="none" spc="0" normalizeH="0" baseline="0" noProof="0" dirty="0">
                <a:ln>
                  <a:noFill/>
                </a:ln>
                <a:solidFill>
                  <a:srgbClr val="002F54"/>
                </a:solidFill>
                <a:effectLst/>
                <a:uLnTx/>
                <a:uFillTx/>
                <a:latin typeface="Arial Regular" charset="0"/>
              </a:rPr>
            </a:br>
            <a:r>
              <a:rPr kumimoji="0" lang="en-US" sz="2800" b="0" i="0" u="none" strike="noStrike" kern="1200" cap="none" spc="0" normalizeH="0" baseline="0" noProof="0" dirty="0">
                <a:ln>
                  <a:noFill/>
                </a:ln>
                <a:solidFill>
                  <a:srgbClr val="002F54"/>
                </a:solidFill>
                <a:effectLst/>
                <a:uLnTx/>
                <a:uFillTx/>
                <a:latin typeface="Arial Regular" charset="0"/>
              </a:rPr>
              <a:t>and earn no-cost tobacco cessation drugs.</a:t>
            </a:r>
          </a:p>
        </p:txBody>
      </p:sp>
      <p:pic>
        <p:nvPicPr>
          <p:cNvPr id="4" name="Graphic 3">
            <a:extLst>
              <a:ext uri="{FF2B5EF4-FFF2-40B4-BE49-F238E27FC236}">
                <a16:creationId xmlns:a16="http://schemas.microsoft.com/office/drawing/2014/main" id="{E8C7C9E5-484B-124A-8CA9-B78F2CC330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75042" y="1801123"/>
            <a:ext cx="5243232" cy="5243232"/>
          </a:xfrm>
          <a:prstGeom prst="rect">
            <a:avLst/>
          </a:prstGeom>
        </p:spPr>
      </p:pic>
    </p:spTree>
    <p:extLst>
      <p:ext uri="{BB962C8B-B14F-4D97-AF65-F5344CB8AC3E}">
        <p14:creationId xmlns:p14="http://schemas.microsoft.com/office/powerpoint/2010/main" val="286585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F060121-E896-9542-802B-6A8E3D6E44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55436" y="1435263"/>
            <a:ext cx="5682444" cy="5682444"/>
          </a:xfrm>
          <a:prstGeom prst="rect">
            <a:avLst/>
          </a:prstGeom>
        </p:spPr>
      </p:pic>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1277813" y="3"/>
            <a:ext cx="9876677" cy="1435260"/>
          </a:xfrm>
        </p:spPr>
        <p:txBody>
          <a:bodyPr/>
          <a:lstStyle/>
          <a:p>
            <a:r>
              <a:rPr lang="en-US" dirty="0"/>
              <a:t>TELEHEALTH SERVICES</a:t>
            </a:r>
          </a:p>
        </p:txBody>
      </p:sp>
      <p:sp>
        <p:nvSpPr>
          <p:cNvPr id="8" name="Slide Number Placeholder 7">
            <a:extLst>
              <a:ext uri="{FF2B5EF4-FFF2-40B4-BE49-F238E27FC236}">
                <a16:creationId xmlns:a16="http://schemas.microsoft.com/office/drawing/2014/main" id="{FE2A0600-8461-AF46-B743-1BF9D071548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cxnSp>
        <p:nvCxnSpPr>
          <p:cNvPr id="32" name="Straight Connector 31">
            <a:extLst>
              <a:ext uri="{FF2B5EF4-FFF2-40B4-BE49-F238E27FC236}">
                <a16:creationId xmlns:a16="http://schemas.microsoft.com/office/drawing/2014/main" id="{FCDF89A3-10AC-D245-B619-46D96888774F}"/>
              </a:ext>
            </a:extLst>
          </p:cNvPr>
          <p:cNvCxnSpPr>
            <a:cxnSpLocks/>
          </p:cNvCxnSpPr>
          <p:nvPr/>
        </p:nvCxnSpPr>
        <p:spPr>
          <a:xfrm>
            <a:off x="1392114" y="1209921"/>
            <a:ext cx="9604243" cy="0"/>
          </a:xfrm>
          <a:prstGeom prst="line">
            <a:avLst/>
          </a:prstGeom>
          <a:ln>
            <a:solidFill>
              <a:srgbClr val="00335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36EF0C80-8A80-7947-8F75-66DFD7FDB061}"/>
              </a:ext>
            </a:extLst>
          </p:cNvPr>
          <p:cNvGrpSpPr/>
          <p:nvPr/>
        </p:nvGrpSpPr>
        <p:grpSpPr>
          <a:xfrm>
            <a:off x="0" y="0"/>
            <a:ext cx="741195" cy="6858000"/>
            <a:chOff x="-2" y="0"/>
            <a:chExt cx="741195" cy="6858000"/>
          </a:xfrm>
        </p:grpSpPr>
        <p:sp>
          <p:nvSpPr>
            <p:cNvPr id="15" name="Rectangle 14">
              <a:extLst>
                <a:ext uri="{FF2B5EF4-FFF2-40B4-BE49-F238E27FC236}">
                  <a16:creationId xmlns:a16="http://schemas.microsoft.com/office/drawing/2014/main" id="{FFA5CB33-0DB9-6E44-BD70-155F6B6DD47B}"/>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BF5DF284-9CC4-6449-835E-3561BD03AE7F}"/>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1" name="Content Placeholder 12">
            <a:extLst>
              <a:ext uri="{FF2B5EF4-FFF2-40B4-BE49-F238E27FC236}">
                <a16:creationId xmlns:a16="http://schemas.microsoft.com/office/drawing/2014/main" id="{F80DD45B-01FB-824D-96A0-249B5C5E6CE0}"/>
              </a:ext>
            </a:extLst>
          </p:cNvPr>
          <p:cNvSpPr txBox="1">
            <a:spLocks/>
          </p:cNvSpPr>
          <p:nvPr/>
        </p:nvSpPr>
        <p:spPr>
          <a:xfrm>
            <a:off x="1392114" y="1746759"/>
            <a:ext cx="5874960" cy="3631153"/>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0000"/>
              </a:lnSpc>
              <a:spcBef>
                <a:spcPts val="600"/>
              </a:spcBef>
              <a:spcAft>
                <a:spcPts val="600"/>
              </a:spcAft>
              <a:buClr>
                <a:srgbClr val="AA272F"/>
              </a:buClr>
              <a:buSzPct val="130000"/>
              <a:buFont typeface="System Font Regular"/>
              <a:buNone/>
              <a:tabLst/>
              <a:defRPr/>
            </a:pPr>
            <a:r>
              <a:rPr kumimoji="0" lang="en-US" sz="2800" b="0" i="0" u="none" strike="noStrike" kern="1200" cap="none" spc="0" normalizeH="0" baseline="0" noProof="0" dirty="0">
                <a:ln>
                  <a:noFill/>
                </a:ln>
                <a:solidFill>
                  <a:srgbClr val="002F54"/>
                </a:solidFill>
                <a:effectLst/>
                <a:uLnTx/>
                <a:uFillTx/>
                <a:latin typeface="Arial Regular" charset="0"/>
              </a:rPr>
              <a:t>Connect with board-certified doctors by video, phone or the Teladoc</a:t>
            </a:r>
            <a:r>
              <a:rPr kumimoji="0" lang="en-US" sz="2800" b="0" i="0" u="none" strike="noStrike" kern="1200" cap="none" spc="0" normalizeH="0" baseline="30000" noProof="0" dirty="0">
                <a:ln>
                  <a:noFill/>
                </a:ln>
                <a:solidFill>
                  <a:srgbClr val="002F54"/>
                </a:solidFill>
                <a:effectLst/>
                <a:uLnTx/>
                <a:uFillTx/>
                <a:latin typeface="Arial Regular" charset="0"/>
              </a:rPr>
              <a:t>®</a:t>
            </a:r>
            <a:r>
              <a:rPr kumimoji="0" lang="en-US" sz="2800" b="0" i="0" u="none" strike="noStrike" kern="1200" cap="none" spc="0" normalizeH="0" baseline="0" noProof="0" dirty="0">
                <a:ln>
                  <a:noFill/>
                </a:ln>
                <a:solidFill>
                  <a:srgbClr val="002F54"/>
                </a:solidFill>
                <a:effectLst/>
                <a:uLnTx/>
                <a:uFillTx/>
                <a:latin typeface="Arial Regular" charset="0"/>
              </a:rPr>
              <a:t> app.</a:t>
            </a:r>
          </a:p>
          <a:p>
            <a:pPr marL="0" marR="0" lvl="0" indent="0" algn="l" defTabSz="685800" rtl="0" eaLnBrk="1" fontAlgn="auto" latinLnBrk="0" hangingPunct="1">
              <a:lnSpc>
                <a:spcPct val="110000"/>
              </a:lnSpc>
              <a:spcBef>
                <a:spcPts val="600"/>
              </a:spcBef>
              <a:spcAft>
                <a:spcPts val="600"/>
              </a:spcAft>
              <a:buClr>
                <a:srgbClr val="AA272F"/>
              </a:buClr>
              <a:buSzPct val="130000"/>
              <a:buFont typeface="System Font Regular"/>
              <a:buNone/>
              <a:tabLst/>
              <a:defRPr/>
            </a:pPr>
            <a:endParaRPr kumimoji="0" lang="en-US" sz="2800" b="0" i="0" u="none" strike="noStrike" kern="1200" cap="none" spc="0" normalizeH="0" baseline="0" noProof="0" dirty="0">
              <a:ln>
                <a:noFill/>
              </a:ln>
              <a:solidFill>
                <a:srgbClr val="002F54"/>
              </a:solidFill>
              <a:effectLst/>
              <a:uLnTx/>
              <a:uFillTx/>
              <a:latin typeface="Arial Regular" charset="0"/>
            </a:endParaRPr>
          </a:p>
          <a:p>
            <a:pPr marL="0" marR="0" lvl="0" indent="0" algn="l" defTabSz="685800" rtl="0" eaLnBrk="1" fontAlgn="auto" latinLnBrk="0" hangingPunct="1">
              <a:lnSpc>
                <a:spcPct val="110000"/>
              </a:lnSpc>
              <a:spcBef>
                <a:spcPts val="600"/>
              </a:spcBef>
              <a:spcAft>
                <a:spcPts val="600"/>
              </a:spcAft>
              <a:buClr>
                <a:srgbClr val="AA272F"/>
              </a:buClr>
              <a:buSzPct val="130000"/>
              <a:buFont typeface="System Font Regular"/>
              <a:buNone/>
              <a:tabLst/>
              <a:defRPr/>
            </a:pPr>
            <a:r>
              <a:rPr kumimoji="0" lang="en-US" sz="2800" b="0" i="0" u="none" strike="noStrike" kern="1200" cap="none" spc="0" normalizeH="0" baseline="0" noProof="0" dirty="0">
                <a:ln>
                  <a:noFill/>
                </a:ln>
                <a:solidFill>
                  <a:srgbClr val="002F54"/>
                </a:solidFill>
                <a:effectLst/>
                <a:uLnTx/>
                <a:uFillTx/>
                <a:latin typeface="Arial Regular" charset="0"/>
              </a:rPr>
              <a:t>All members get their first two virtual doctor visits for </a:t>
            </a:r>
            <a:r>
              <a:rPr kumimoji="0" lang="en-US" sz="2800" b="1" i="0" u="none" strike="noStrike" kern="1200" cap="none" spc="0" normalizeH="0" baseline="0" noProof="0" dirty="0">
                <a:ln>
                  <a:noFill/>
                </a:ln>
                <a:solidFill>
                  <a:srgbClr val="0099CC"/>
                </a:solidFill>
                <a:effectLst/>
                <a:uLnTx/>
                <a:uFillTx/>
                <a:latin typeface="Arial Regular" charset="0"/>
              </a:rPr>
              <a:t>free</a:t>
            </a:r>
            <a:r>
              <a:rPr kumimoji="0" lang="en-US" sz="2800" b="0" i="0" u="none" strike="noStrike" kern="1200" cap="none" spc="0" normalizeH="0" baseline="0" noProof="0" dirty="0">
                <a:ln>
                  <a:noFill/>
                </a:ln>
                <a:solidFill>
                  <a:srgbClr val="002F54"/>
                </a:solidFill>
                <a:effectLst/>
                <a:uLnTx/>
                <a:uFillTx/>
                <a:latin typeface="Arial Regular" charset="0"/>
              </a:rPr>
              <a:t>.</a:t>
            </a:r>
          </a:p>
        </p:txBody>
      </p:sp>
    </p:spTree>
    <p:extLst>
      <p:ext uri="{BB962C8B-B14F-4D97-AF65-F5344CB8AC3E}">
        <p14:creationId xmlns:p14="http://schemas.microsoft.com/office/powerpoint/2010/main" val="42499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10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xEl>
                                              <p:pRg st="2" end="2"/>
                                            </p:txEl>
                                          </p:spTgt>
                                        </p:tgtEl>
                                        <p:attrNameLst>
                                          <p:attrName>style.visibility</p:attrName>
                                        </p:attrNameLst>
                                      </p:cBhvr>
                                      <p:to>
                                        <p:strVal val="visible"/>
                                      </p:to>
                                    </p:set>
                                    <p:animEffect transition="in" filter="wipe(left)">
                                      <p:cBhvr>
                                        <p:cTn id="12" dur="10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43" name="Content Placeholder 12">
            <a:extLst>
              <a:ext uri="{FF2B5EF4-FFF2-40B4-BE49-F238E27FC236}">
                <a16:creationId xmlns:a16="http://schemas.microsoft.com/office/drawing/2014/main" id="{E85B9874-3DFC-9E45-A4CF-CB04DA12DF05}"/>
              </a:ext>
            </a:extLst>
          </p:cNvPr>
          <p:cNvSpPr txBox="1">
            <a:spLocks/>
          </p:cNvSpPr>
          <p:nvPr/>
        </p:nvSpPr>
        <p:spPr>
          <a:xfrm>
            <a:off x="3360174" y="1"/>
            <a:ext cx="5471651" cy="5486399"/>
          </a:xfrm>
          <a:prstGeom prst="rect">
            <a:avLst/>
          </a:prstGeom>
        </p:spPr>
        <p:txBody>
          <a:bodyPr vert="horz" lIns="91440" tIns="45720" rIns="91440" bIns="45720" rtlCol="0" anchor="ctr">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spcAft>
                <a:spcPts val="1800"/>
              </a:spcAft>
              <a:buSzPct val="80000"/>
              <a:buNone/>
            </a:pPr>
            <a:r>
              <a:rPr lang="en-US" sz="4800" b="1" dirty="0">
                <a:solidFill>
                  <a:schemeClr val="bg1"/>
                </a:solidFill>
              </a:rPr>
              <a:t>What is diabetes?</a:t>
            </a:r>
            <a:endParaRPr lang="en-US" sz="3600" b="1" dirty="0">
              <a:solidFill>
                <a:schemeClr val="bg1"/>
              </a:solidFill>
            </a:endParaRPr>
          </a:p>
        </p:txBody>
      </p:sp>
    </p:spTree>
    <p:extLst>
      <p:ext uri="{BB962C8B-B14F-4D97-AF65-F5344CB8AC3E}">
        <p14:creationId xmlns:p14="http://schemas.microsoft.com/office/powerpoint/2010/main" val="291337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wipe(left)">
                                      <p:cBhvr>
                                        <p:cTn id="7" dur="10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1277818" y="3"/>
            <a:ext cx="9876677" cy="1435260"/>
          </a:xfrm>
        </p:spPr>
        <p:txBody>
          <a:bodyPr/>
          <a:lstStyle/>
          <a:p>
            <a:r>
              <a:rPr lang="en-US" dirty="0"/>
              <a:t>GET CARE WHEN YOU NEED IT</a:t>
            </a:r>
          </a:p>
        </p:txBody>
      </p:sp>
      <p:sp>
        <p:nvSpPr>
          <p:cNvPr id="7" name="Slide Number Placeholder 6">
            <a:extLst>
              <a:ext uri="{FF2B5EF4-FFF2-40B4-BE49-F238E27FC236}">
                <a16:creationId xmlns:a16="http://schemas.microsoft.com/office/drawing/2014/main" id="{A52806FE-F2E0-6243-AB89-115BDFE8E879}"/>
              </a:ext>
            </a:extLst>
          </p:cNvPr>
          <p:cNvSpPr>
            <a:spLocks noGrp="1"/>
          </p:cNvSpPr>
          <p:nvPr>
            <p:ph type="sldNum" sz="quarter" idx="10"/>
          </p:nvPr>
        </p:nvSpPr>
        <p:spPr>
          <a:xfrm>
            <a:off x="9301350" y="640733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cxnSp>
        <p:nvCxnSpPr>
          <p:cNvPr id="32" name="Straight Connector 31">
            <a:extLst>
              <a:ext uri="{FF2B5EF4-FFF2-40B4-BE49-F238E27FC236}">
                <a16:creationId xmlns:a16="http://schemas.microsoft.com/office/drawing/2014/main" id="{FCDF89A3-10AC-D245-B619-46D96888774F}"/>
              </a:ext>
            </a:extLst>
          </p:cNvPr>
          <p:cNvCxnSpPr>
            <a:cxnSpLocks/>
          </p:cNvCxnSpPr>
          <p:nvPr/>
        </p:nvCxnSpPr>
        <p:spPr>
          <a:xfrm>
            <a:off x="1392119" y="1209921"/>
            <a:ext cx="9604243" cy="0"/>
          </a:xfrm>
          <a:prstGeom prst="line">
            <a:avLst/>
          </a:prstGeom>
          <a:ln>
            <a:solidFill>
              <a:srgbClr val="00335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grpSp>
        <p:nvGrpSpPr>
          <p:cNvPr id="45" name="Group 44">
            <a:extLst>
              <a:ext uri="{FF2B5EF4-FFF2-40B4-BE49-F238E27FC236}">
                <a16:creationId xmlns:a16="http://schemas.microsoft.com/office/drawing/2014/main" id="{40F41704-D9C3-3642-8D5E-86C26C67A816}"/>
              </a:ext>
            </a:extLst>
          </p:cNvPr>
          <p:cNvGrpSpPr/>
          <p:nvPr/>
        </p:nvGrpSpPr>
        <p:grpSpPr>
          <a:xfrm>
            <a:off x="0" y="0"/>
            <a:ext cx="741195" cy="6858000"/>
            <a:chOff x="-2" y="0"/>
            <a:chExt cx="741195" cy="6858000"/>
          </a:xfrm>
        </p:grpSpPr>
        <p:sp>
          <p:nvSpPr>
            <p:cNvPr id="46" name="Rectangle 45">
              <a:extLst>
                <a:ext uri="{FF2B5EF4-FFF2-40B4-BE49-F238E27FC236}">
                  <a16:creationId xmlns:a16="http://schemas.microsoft.com/office/drawing/2014/main" id="{102CDFBA-92C6-804A-B205-1968F7AC5E9E}"/>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66BE084F-B653-4140-8500-51CB5BD8B7A4}"/>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 name="Rectangle 11">
            <a:extLst>
              <a:ext uri="{FF2B5EF4-FFF2-40B4-BE49-F238E27FC236}">
                <a16:creationId xmlns:a16="http://schemas.microsoft.com/office/drawing/2014/main" id="{C55D4E7D-05DC-C446-AB85-D39CFF7F2EE4}"/>
              </a:ext>
            </a:extLst>
          </p:cNvPr>
          <p:cNvSpPr/>
          <p:nvPr/>
        </p:nvSpPr>
        <p:spPr>
          <a:xfrm>
            <a:off x="6683915" y="4522916"/>
            <a:ext cx="3970230" cy="1786024"/>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4AA890DB-E2DD-0141-8BEC-142A4E82B31B}"/>
              </a:ext>
            </a:extLst>
          </p:cNvPr>
          <p:cNvSpPr/>
          <p:nvPr/>
        </p:nvSpPr>
        <p:spPr>
          <a:xfrm>
            <a:off x="2189019" y="1897853"/>
            <a:ext cx="3768436" cy="1728146"/>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FBDBD0A0-ECA7-824F-8710-0FACFFF524E9}"/>
              </a:ext>
            </a:extLst>
          </p:cNvPr>
          <p:cNvSpPr/>
          <p:nvPr/>
        </p:nvSpPr>
        <p:spPr>
          <a:xfrm>
            <a:off x="2382982" y="2418632"/>
            <a:ext cx="3408217"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General Health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Get treatment for minor injuries, illnesses and non-emergency health issues 24/7.</a:t>
            </a:r>
          </a:p>
        </p:txBody>
      </p:sp>
      <p:sp>
        <p:nvSpPr>
          <p:cNvPr id="16" name="Rectangle 15">
            <a:extLst>
              <a:ext uri="{FF2B5EF4-FFF2-40B4-BE49-F238E27FC236}">
                <a16:creationId xmlns:a16="http://schemas.microsoft.com/office/drawing/2014/main" id="{AA5B00A1-3435-1847-AFCA-5E5A1F06604F}"/>
              </a:ext>
            </a:extLst>
          </p:cNvPr>
          <p:cNvSpPr/>
          <p:nvPr/>
        </p:nvSpPr>
        <p:spPr>
          <a:xfrm>
            <a:off x="6747164" y="1911707"/>
            <a:ext cx="3865417" cy="1728146"/>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A5EDAB86-9B66-1F4E-8444-97941698AFC6}"/>
              </a:ext>
            </a:extLst>
          </p:cNvPr>
          <p:cNvSpPr/>
          <p:nvPr/>
        </p:nvSpPr>
        <p:spPr>
          <a:xfrm>
            <a:off x="6848188" y="2502060"/>
            <a:ext cx="3750540"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Dermatology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Get treatment for skin, nail and hair issues from a licensed dermatologist within two business days.</a:t>
            </a:r>
          </a:p>
        </p:txBody>
      </p:sp>
      <p:sp>
        <p:nvSpPr>
          <p:cNvPr id="18" name="Rectangle 17">
            <a:extLst>
              <a:ext uri="{FF2B5EF4-FFF2-40B4-BE49-F238E27FC236}">
                <a16:creationId xmlns:a16="http://schemas.microsoft.com/office/drawing/2014/main" id="{1192AD5F-05D4-C144-BD9E-603AD7413F54}"/>
              </a:ext>
            </a:extLst>
          </p:cNvPr>
          <p:cNvSpPr/>
          <p:nvPr/>
        </p:nvSpPr>
        <p:spPr>
          <a:xfrm>
            <a:off x="2036618" y="4447089"/>
            <a:ext cx="3959991" cy="1728146"/>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16DA0A74-8494-5C49-8613-7CE166104DCE}"/>
              </a:ext>
            </a:extLst>
          </p:cNvPr>
          <p:cNvSpPr/>
          <p:nvPr/>
        </p:nvSpPr>
        <p:spPr>
          <a:xfrm>
            <a:off x="2042556" y="4967868"/>
            <a:ext cx="3906981"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Nutritional Counseling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No-cost appointments with a registered dietician are available seven days a week, from 7 a.m. and 9 p.m. local time. </a:t>
            </a:r>
          </a:p>
        </p:txBody>
      </p:sp>
      <p:sp>
        <p:nvSpPr>
          <p:cNvPr id="22" name="Rectangle 21">
            <a:extLst>
              <a:ext uri="{FF2B5EF4-FFF2-40B4-BE49-F238E27FC236}">
                <a16:creationId xmlns:a16="http://schemas.microsoft.com/office/drawing/2014/main" id="{0D3B567D-4030-8C40-B44B-F6394EA1D08B}"/>
              </a:ext>
            </a:extLst>
          </p:cNvPr>
          <p:cNvSpPr/>
          <p:nvPr/>
        </p:nvSpPr>
        <p:spPr>
          <a:xfrm>
            <a:off x="6816437" y="5117183"/>
            <a:ext cx="371301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Behavioral Health Consults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Appointments with a licensed therapist are available seven days a week, from 7 a.m. and 9 p.m. local time.</a:t>
            </a:r>
          </a:p>
        </p:txBody>
      </p:sp>
      <p:pic>
        <p:nvPicPr>
          <p:cNvPr id="10" name="Graphic 9">
            <a:extLst>
              <a:ext uri="{FF2B5EF4-FFF2-40B4-BE49-F238E27FC236}">
                <a16:creationId xmlns:a16="http://schemas.microsoft.com/office/drawing/2014/main" id="{3A95F72F-298D-D54E-801F-3A7795AF08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21001" y="4071810"/>
            <a:ext cx="896058" cy="896058"/>
          </a:xfrm>
          <a:prstGeom prst="rect">
            <a:avLst/>
          </a:prstGeom>
        </p:spPr>
      </p:pic>
      <p:pic>
        <p:nvPicPr>
          <p:cNvPr id="19" name="Graphic 18">
            <a:extLst>
              <a:ext uri="{FF2B5EF4-FFF2-40B4-BE49-F238E27FC236}">
                <a16:creationId xmlns:a16="http://schemas.microsoft.com/office/drawing/2014/main" id="{A570B51C-2241-A644-B005-0B1D31F660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31689" y="4004809"/>
            <a:ext cx="896058" cy="896058"/>
          </a:xfrm>
          <a:prstGeom prst="rect">
            <a:avLst/>
          </a:prstGeom>
        </p:spPr>
      </p:pic>
      <p:pic>
        <p:nvPicPr>
          <p:cNvPr id="23" name="Graphic 22">
            <a:extLst>
              <a:ext uri="{FF2B5EF4-FFF2-40B4-BE49-F238E27FC236}">
                <a16:creationId xmlns:a16="http://schemas.microsoft.com/office/drawing/2014/main" id="{5DE0D9E5-AEFC-EC4E-8176-BA32823272C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12366" y="1443672"/>
            <a:ext cx="949448" cy="949448"/>
          </a:xfrm>
          <a:prstGeom prst="rect">
            <a:avLst/>
          </a:prstGeom>
        </p:spPr>
      </p:pic>
      <p:pic>
        <p:nvPicPr>
          <p:cNvPr id="26" name="Graphic 25">
            <a:extLst>
              <a:ext uri="{FF2B5EF4-FFF2-40B4-BE49-F238E27FC236}">
                <a16:creationId xmlns:a16="http://schemas.microsoft.com/office/drawing/2014/main" id="{7C4C05B2-FDE1-1F49-895F-82CA0D3D57C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87897" y="1481624"/>
            <a:ext cx="871121" cy="871121"/>
          </a:xfrm>
          <a:prstGeom prst="rect">
            <a:avLst/>
          </a:prstGeom>
        </p:spPr>
      </p:pic>
    </p:spTree>
    <p:extLst>
      <p:ext uri="{BB962C8B-B14F-4D97-AF65-F5344CB8AC3E}">
        <p14:creationId xmlns:p14="http://schemas.microsoft.com/office/powerpoint/2010/main" val="133290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1277813" y="3"/>
            <a:ext cx="9876677" cy="1435260"/>
          </a:xfrm>
        </p:spPr>
        <p:txBody>
          <a:bodyPr/>
          <a:lstStyle/>
          <a:p>
            <a:r>
              <a:rPr lang="en-US" dirty="0"/>
              <a:t>24/7 NURSE LINE</a:t>
            </a:r>
          </a:p>
        </p:txBody>
      </p:sp>
      <p:sp>
        <p:nvSpPr>
          <p:cNvPr id="8" name="Slide Number Placeholder 7">
            <a:extLst>
              <a:ext uri="{FF2B5EF4-FFF2-40B4-BE49-F238E27FC236}">
                <a16:creationId xmlns:a16="http://schemas.microsoft.com/office/drawing/2014/main" id="{FE2A0600-8461-AF46-B743-1BF9D071548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36EF0C80-8A80-7947-8F75-66DFD7FDB061}"/>
              </a:ext>
            </a:extLst>
          </p:cNvPr>
          <p:cNvGrpSpPr/>
          <p:nvPr/>
        </p:nvGrpSpPr>
        <p:grpSpPr>
          <a:xfrm>
            <a:off x="0" y="0"/>
            <a:ext cx="741195" cy="6858000"/>
            <a:chOff x="-2" y="0"/>
            <a:chExt cx="741195" cy="6858000"/>
          </a:xfrm>
        </p:grpSpPr>
        <p:sp>
          <p:nvSpPr>
            <p:cNvPr id="15" name="Rectangle 14">
              <a:extLst>
                <a:ext uri="{FF2B5EF4-FFF2-40B4-BE49-F238E27FC236}">
                  <a16:creationId xmlns:a16="http://schemas.microsoft.com/office/drawing/2014/main" id="{FFA5CB33-0DB9-6E44-BD70-155F6B6DD47B}"/>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BF5DF284-9CC4-6449-835E-3561BD03AE7F}"/>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1" name="Content Placeholder 12">
            <a:extLst>
              <a:ext uri="{FF2B5EF4-FFF2-40B4-BE49-F238E27FC236}">
                <a16:creationId xmlns:a16="http://schemas.microsoft.com/office/drawing/2014/main" id="{F80DD45B-01FB-824D-96A0-249B5C5E6CE0}"/>
              </a:ext>
            </a:extLst>
          </p:cNvPr>
          <p:cNvSpPr txBox="1">
            <a:spLocks/>
          </p:cNvSpPr>
          <p:nvPr/>
        </p:nvSpPr>
        <p:spPr>
          <a:xfrm>
            <a:off x="1392114" y="1746759"/>
            <a:ext cx="4494861" cy="4101950"/>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0000"/>
              </a:lnSpc>
              <a:spcBef>
                <a:spcPts val="600"/>
              </a:spcBef>
              <a:spcAft>
                <a:spcPts val="600"/>
              </a:spcAft>
              <a:buClr>
                <a:srgbClr val="AA272F"/>
              </a:buClr>
              <a:buSzPct val="130000"/>
              <a:buFont typeface="System Font Regular"/>
              <a:buNone/>
              <a:tabLst/>
              <a:defRPr/>
            </a:pPr>
            <a:r>
              <a:rPr kumimoji="0" lang="en-US" sz="2400" b="0" i="0" u="none" strike="noStrike" kern="1200" cap="none" spc="0" normalizeH="0" baseline="0" noProof="0" dirty="0">
                <a:ln>
                  <a:noFill/>
                </a:ln>
                <a:solidFill>
                  <a:srgbClr val="002F54"/>
                </a:solidFill>
                <a:effectLst/>
                <a:uLnTx/>
                <a:uFillTx/>
                <a:latin typeface="Arial Regular" charset="0"/>
              </a:rPr>
              <a:t>Caring and trained registered nurses offer free health advice anytime day or night.</a:t>
            </a:r>
          </a:p>
          <a:p>
            <a:pPr marL="0" marR="0" lvl="0" indent="0" algn="l" defTabSz="685800" rtl="0" eaLnBrk="1" fontAlgn="auto" latinLnBrk="0" hangingPunct="1">
              <a:lnSpc>
                <a:spcPct val="110000"/>
              </a:lnSpc>
              <a:spcBef>
                <a:spcPts val="600"/>
              </a:spcBef>
              <a:spcAft>
                <a:spcPts val="600"/>
              </a:spcAft>
              <a:buClr>
                <a:srgbClr val="AA272F"/>
              </a:buClr>
              <a:buSzPct val="130000"/>
              <a:buFont typeface="System Font Regular"/>
              <a:buNone/>
              <a:tabLst/>
              <a:defRPr/>
            </a:pPr>
            <a:endParaRPr kumimoji="0" lang="en-US" sz="2400" b="0" i="0" u="none" strike="noStrike" kern="1200" cap="none" spc="0" normalizeH="0" baseline="0" noProof="0" dirty="0">
              <a:ln>
                <a:noFill/>
              </a:ln>
              <a:solidFill>
                <a:srgbClr val="002F54"/>
              </a:solidFill>
              <a:effectLst/>
              <a:uLnTx/>
              <a:uFillTx/>
              <a:latin typeface="Arial Regular" charset="0"/>
            </a:endParaRPr>
          </a:p>
          <a:p>
            <a:pPr marL="346075" marR="0" lvl="0" indent="-346075" algn="l" defTabSz="685800" rtl="0" eaLnBrk="1" fontAlgn="auto" latinLnBrk="0" hangingPunct="1">
              <a:lnSpc>
                <a:spcPct val="110000"/>
              </a:lnSpc>
              <a:spcBef>
                <a:spcPts val="600"/>
              </a:spcBef>
              <a:spcAft>
                <a:spcPts val="600"/>
              </a:spcAft>
              <a:buClr>
                <a:srgbClr val="AA272F"/>
              </a:buClr>
              <a:buSzPct val="130000"/>
              <a:buFont typeface="System Font Regular"/>
              <a:buChar char="‣"/>
              <a:tabLst/>
              <a:defRPr/>
            </a:pPr>
            <a:r>
              <a:rPr kumimoji="0" lang="en-US" sz="2400" b="0" i="0" u="none" strike="noStrike" kern="1200" cap="none" spc="0" normalizeH="0" baseline="0" noProof="0" dirty="0">
                <a:ln>
                  <a:noFill/>
                </a:ln>
                <a:solidFill>
                  <a:srgbClr val="002F54"/>
                </a:solidFill>
                <a:effectLst/>
                <a:uLnTx/>
                <a:uFillTx/>
                <a:latin typeface="Arial Regular" charset="0"/>
              </a:rPr>
              <a:t>Email</a:t>
            </a:r>
          </a:p>
          <a:p>
            <a:pPr marL="346075" marR="0" lvl="0" indent="-346075" algn="l" defTabSz="685800" rtl="0" eaLnBrk="1" fontAlgn="auto" latinLnBrk="0" hangingPunct="1">
              <a:lnSpc>
                <a:spcPct val="110000"/>
              </a:lnSpc>
              <a:spcBef>
                <a:spcPts val="600"/>
              </a:spcBef>
              <a:spcAft>
                <a:spcPts val="600"/>
              </a:spcAft>
              <a:buClr>
                <a:srgbClr val="AA272F"/>
              </a:buClr>
              <a:buSzPct val="130000"/>
              <a:buFont typeface="System Font Regular"/>
              <a:buChar char="‣"/>
              <a:tabLst/>
              <a:defRPr/>
            </a:pPr>
            <a:r>
              <a:rPr kumimoji="0" lang="en-US" sz="2400" b="0" i="0" u="none" strike="noStrike" kern="1200" cap="none" spc="0" normalizeH="0" baseline="0" noProof="0" dirty="0">
                <a:ln>
                  <a:noFill/>
                </a:ln>
                <a:solidFill>
                  <a:srgbClr val="002F54"/>
                </a:solidFill>
                <a:effectLst/>
                <a:uLnTx/>
                <a:uFillTx/>
                <a:latin typeface="Arial Regular" charset="0"/>
              </a:rPr>
              <a:t>Chat online</a:t>
            </a:r>
          </a:p>
          <a:p>
            <a:pPr marL="346075" marR="0" lvl="0" indent="-346075" algn="l" defTabSz="685800" rtl="0" eaLnBrk="1" fontAlgn="auto" latinLnBrk="0" hangingPunct="1">
              <a:lnSpc>
                <a:spcPct val="110000"/>
              </a:lnSpc>
              <a:spcBef>
                <a:spcPts val="600"/>
              </a:spcBef>
              <a:spcAft>
                <a:spcPts val="600"/>
              </a:spcAft>
              <a:buClr>
                <a:srgbClr val="AA272F"/>
              </a:buClr>
              <a:buSzPct val="130000"/>
              <a:buFont typeface="System Font Regular"/>
              <a:buChar char="‣"/>
              <a:tabLst/>
              <a:defRPr/>
            </a:pPr>
            <a:r>
              <a:rPr kumimoji="0" lang="en-US" sz="2400" b="0" i="0" u="none" strike="noStrike" kern="1200" cap="none" spc="0" normalizeH="0" baseline="0" noProof="0" dirty="0">
                <a:ln>
                  <a:noFill/>
                </a:ln>
                <a:solidFill>
                  <a:srgbClr val="002F54"/>
                </a:solidFill>
                <a:effectLst/>
                <a:uLnTx/>
                <a:uFillTx/>
                <a:latin typeface="Arial Regular" charset="0"/>
              </a:rPr>
              <a:t>Call 1-888-258-3432</a:t>
            </a:r>
          </a:p>
        </p:txBody>
      </p:sp>
      <p:cxnSp>
        <p:nvCxnSpPr>
          <p:cNvPr id="12" name="Straight Connector 11">
            <a:extLst>
              <a:ext uri="{FF2B5EF4-FFF2-40B4-BE49-F238E27FC236}">
                <a16:creationId xmlns:a16="http://schemas.microsoft.com/office/drawing/2014/main" id="{977C399C-8E64-5E40-9208-D48A127BFB00}"/>
              </a:ext>
            </a:extLst>
          </p:cNvPr>
          <p:cNvCxnSpPr>
            <a:cxnSpLocks/>
          </p:cNvCxnSpPr>
          <p:nvPr/>
        </p:nvCxnSpPr>
        <p:spPr>
          <a:xfrm>
            <a:off x="1392114" y="1288749"/>
            <a:ext cx="5578707" cy="0"/>
          </a:xfrm>
          <a:prstGeom prst="line">
            <a:avLst/>
          </a:prstGeom>
          <a:ln>
            <a:solidFill>
              <a:srgbClr val="003359"/>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BD2AA1A-F0FB-9F4B-AEB0-80E700C6479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70822" y="-1"/>
            <a:ext cx="5221178" cy="6857995"/>
          </a:xfrm>
          <a:prstGeom prst="rect">
            <a:avLst/>
          </a:prstGeom>
        </p:spPr>
      </p:pic>
    </p:spTree>
    <p:extLst>
      <p:ext uri="{BB962C8B-B14F-4D97-AF65-F5344CB8AC3E}">
        <p14:creationId xmlns:p14="http://schemas.microsoft.com/office/powerpoint/2010/main" val="570624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10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xEl>
                                              <p:pRg st="2" end="2"/>
                                            </p:txEl>
                                          </p:spTgt>
                                        </p:tgtEl>
                                        <p:attrNameLst>
                                          <p:attrName>style.visibility</p:attrName>
                                        </p:attrNameLst>
                                      </p:cBhvr>
                                      <p:to>
                                        <p:strVal val="visible"/>
                                      </p:to>
                                    </p:set>
                                    <p:animEffect transition="in" filter="wipe(left)">
                                      <p:cBhvr>
                                        <p:cTn id="12" dur="1000"/>
                                        <p:tgtEl>
                                          <p:spTgt spid="2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xEl>
                                              <p:pRg st="3" end="3"/>
                                            </p:txEl>
                                          </p:spTgt>
                                        </p:tgtEl>
                                        <p:attrNameLst>
                                          <p:attrName>style.visibility</p:attrName>
                                        </p:attrNameLst>
                                      </p:cBhvr>
                                      <p:to>
                                        <p:strVal val="visible"/>
                                      </p:to>
                                    </p:set>
                                    <p:animEffect transition="in" filter="wipe(left)">
                                      <p:cBhvr>
                                        <p:cTn id="17" dur="1000"/>
                                        <p:tgtEl>
                                          <p:spTgt spid="2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xEl>
                                              <p:pRg st="4" end="4"/>
                                            </p:txEl>
                                          </p:spTgt>
                                        </p:tgtEl>
                                        <p:attrNameLst>
                                          <p:attrName>style.visibility</p:attrName>
                                        </p:attrNameLst>
                                      </p:cBhvr>
                                      <p:to>
                                        <p:strVal val="visible"/>
                                      </p:to>
                                    </p:set>
                                    <p:animEffect transition="in" filter="wipe(left)">
                                      <p:cBhvr>
                                        <p:cTn id="22" dur="10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1277813" y="3"/>
            <a:ext cx="9876677" cy="1435260"/>
          </a:xfrm>
        </p:spPr>
        <p:txBody>
          <a:bodyPr/>
          <a:lstStyle/>
          <a:p>
            <a:r>
              <a:rPr lang="en-US" sz="3600" dirty="0"/>
              <a:t>BLUE365</a:t>
            </a:r>
            <a:r>
              <a:rPr lang="en-US" sz="3600" baseline="30000" dirty="0"/>
              <a:t>®</a:t>
            </a:r>
            <a:endParaRPr lang="en-US" baseline="30000" dirty="0"/>
          </a:p>
        </p:txBody>
      </p:sp>
      <p:sp>
        <p:nvSpPr>
          <p:cNvPr id="8" name="Slide Number Placeholder 7">
            <a:extLst>
              <a:ext uri="{FF2B5EF4-FFF2-40B4-BE49-F238E27FC236}">
                <a16:creationId xmlns:a16="http://schemas.microsoft.com/office/drawing/2014/main" id="{FE2A0600-8461-AF46-B743-1BF9D071548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cxnSp>
        <p:nvCxnSpPr>
          <p:cNvPr id="32" name="Straight Connector 31">
            <a:extLst>
              <a:ext uri="{FF2B5EF4-FFF2-40B4-BE49-F238E27FC236}">
                <a16:creationId xmlns:a16="http://schemas.microsoft.com/office/drawing/2014/main" id="{FCDF89A3-10AC-D245-B619-46D96888774F}"/>
              </a:ext>
            </a:extLst>
          </p:cNvPr>
          <p:cNvCxnSpPr>
            <a:cxnSpLocks/>
          </p:cNvCxnSpPr>
          <p:nvPr/>
        </p:nvCxnSpPr>
        <p:spPr>
          <a:xfrm>
            <a:off x="1392114" y="1209921"/>
            <a:ext cx="9604243" cy="0"/>
          </a:xfrm>
          <a:prstGeom prst="line">
            <a:avLst/>
          </a:prstGeom>
          <a:ln>
            <a:solidFill>
              <a:srgbClr val="00335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36EF0C80-8A80-7947-8F75-66DFD7FDB061}"/>
              </a:ext>
            </a:extLst>
          </p:cNvPr>
          <p:cNvGrpSpPr/>
          <p:nvPr/>
        </p:nvGrpSpPr>
        <p:grpSpPr>
          <a:xfrm>
            <a:off x="0" y="0"/>
            <a:ext cx="741195" cy="6858000"/>
            <a:chOff x="-2" y="0"/>
            <a:chExt cx="741195" cy="6858000"/>
          </a:xfrm>
        </p:grpSpPr>
        <p:sp>
          <p:nvSpPr>
            <p:cNvPr id="15" name="Rectangle 14">
              <a:extLst>
                <a:ext uri="{FF2B5EF4-FFF2-40B4-BE49-F238E27FC236}">
                  <a16:creationId xmlns:a16="http://schemas.microsoft.com/office/drawing/2014/main" id="{FFA5CB33-0DB9-6E44-BD70-155F6B6DD47B}"/>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BF5DF284-9CC4-6449-835E-3561BD03AE7F}"/>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1" name="Content Placeholder 12">
            <a:extLst>
              <a:ext uri="{FF2B5EF4-FFF2-40B4-BE49-F238E27FC236}">
                <a16:creationId xmlns:a16="http://schemas.microsoft.com/office/drawing/2014/main" id="{F80DD45B-01FB-824D-96A0-249B5C5E6CE0}"/>
              </a:ext>
            </a:extLst>
          </p:cNvPr>
          <p:cNvSpPr txBox="1">
            <a:spLocks/>
          </p:cNvSpPr>
          <p:nvPr/>
        </p:nvSpPr>
        <p:spPr>
          <a:xfrm>
            <a:off x="1392112" y="1746759"/>
            <a:ext cx="9117843" cy="3901320"/>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0000"/>
              </a:lnSpc>
              <a:spcBef>
                <a:spcPts val="0"/>
              </a:spcBef>
              <a:spcAft>
                <a:spcPts val="1400"/>
              </a:spcAft>
              <a:buClr>
                <a:srgbClr val="AA272F"/>
              </a:buClr>
              <a:buSzPct val="130000"/>
              <a:buFont typeface="System Font Regular"/>
              <a:buNone/>
              <a:tabLst/>
              <a:defRPr/>
            </a:pPr>
            <a:r>
              <a:rPr kumimoji="0" lang="en-US" sz="2800" b="0" i="0" u="none" strike="noStrike" kern="1200" cap="none" spc="0" normalizeH="0" baseline="0" noProof="0" dirty="0">
                <a:ln>
                  <a:noFill/>
                </a:ln>
                <a:solidFill>
                  <a:srgbClr val="002F54"/>
                </a:solidFill>
                <a:effectLst/>
                <a:uLnTx/>
                <a:uFillTx/>
                <a:latin typeface="Arial Regular" charset="0"/>
              </a:rPr>
              <a:t>Blue Cross and Blue Shield members can get exclusive</a:t>
            </a:r>
          </a:p>
          <a:p>
            <a:pPr marL="0" marR="0" lvl="0" indent="0" algn="l" defTabSz="685800" rtl="0" eaLnBrk="1" fontAlgn="auto" latinLnBrk="0" hangingPunct="1">
              <a:lnSpc>
                <a:spcPct val="110000"/>
              </a:lnSpc>
              <a:spcBef>
                <a:spcPts val="0"/>
              </a:spcBef>
              <a:spcAft>
                <a:spcPts val="1400"/>
              </a:spcAft>
              <a:buClr>
                <a:srgbClr val="AA272F"/>
              </a:buClr>
              <a:buSzPct val="130000"/>
              <a:buFont typeface="System Font Regular"/>
              <a:buNone/>
              <a:tabLst/>
              <a:defRPr/>
            </a:pPr>
            <a:r>
              <a:rPr kumimoji="0" lang="en-US" sz="8000" b="1" i="0" u="none" strike="noStrike" kern="1200" cap="none" spc="0" normalizeH="0" baseline="0" noProof="0" dirty="0">
                <a:ln>
                  <a:noFill/>
                </a:ln>
                <a:solidFill>
                  <a:srgbClr val="002F54"/>
                </a:solidFill>
                <a:effectLst/>
                <a:uLnTx/>
                <a:uFillTx/>
                <a:latin typeface="Arial Regular" charset="0"/>
              </a:rPr>
              <a:t>discounts</a:t>
            </a:r>
          </a:p>
          <a:p>
            <a:pPr marL="0" marR="0" lvl="0" indent="0" algn="l" defTabSz="685800" rtl="0" eaLnBrk="1" fontAlgn="auto" latinLnBrk="0" hangingPunct="1">
              <a:lnSpc>
                <a:spcPct val="90000"/>
              </a:lnSpc>
              <a:spcBef>
                <a:spcPts val="600"/>
              </a:spcBef>
              <a:spcAft>
                <a:spcPts val="600"/>
              </a:spcAft>
              <a:buClr>
                <a:srgbClr val="AA272F"/>
              </a:buClr>
              <a:buSzPct val="130000"/>
              <a:buFont typeface="System Font Regular"/>
              <a:buNone/>
              <a:tabLst/>
              <a:defRPr/>
            </a:pPr>
            <a:r>
              <a:rPr kumimoji="0" lang="en-US" sz="2800" b="0" i="0" u="none" strike="noStrike" kern="1200" cap="none" spc="0" normalizeH="0" baseline="0" noProof="0" dirty="0">
                <a:ln>
                  <a:noFill/>
                </a:ln>
                <a:solidFill>
                  <a:srgbClr val="002F54"/>
                </a:solidFill>
                <a:effectLst/>
                <a:uLnTx/>
                <a:uFillTx/>
                <a:latin typeface="Arial Regular" charset="0"/>
              </a:rPr>
              <a:t>on different products and services</a:t>
            </a:r>
            <a:br>
              <a:rPr kumimoji="0" lang="en-US" sz="2800" b="0" i="0" u="none" strike="noStrike" kern="1200" cap="none" spc="0" normalizeH="0" baseline="0" noProof="0" dirty="0">
                <a:ln>
                  <a:noFill/>
                </a:ln>
                <a:solidFill>
                  <a:srgbClr val="002F54"/>
                </a:solidFill>
                <a:effectLst/>
                <a:uLnTx/>
                <a:uFillTx/>
                <a:latin typeface="Arial Regular" charset="0"/>
              </a:rPr>
            </a:br>
            <a:r>
              <a:rPr kumimoji="0" lang="en-US" sz="2800" b="0" i="0" u="none" strike="noStrike" kern="1200" cap="none" spc="0" normalizeH="0" baseline="0" noProof="0" dirty="0">
                <a:ln>
                  <a:noFill/>
                </a:ln>
                <a:solidFill>
                  <a:srgbClr val="002F54"/>
                </a:solidFill>
                <a:effectLst/>
                <a:uLnTx/>
                <a:uFillTx/>
                <a:latin typeface="Arial Regular" charset="0"/>
              </a:rPr>
              <a:t>that can help you live a healthy lifestyle. </a:t>
            </a:r>
          </a:p>
        </p:txBody>
      </p:sp>
      <p:pic>
        <p:nvPicPr>
          <p:cNvPr id="3" name="Picture 2">
            <a:extLst>
              <a:ext uri="{FF2B5EF4-FFF2-40B4-BE49-F238E27FC236}">
                <a16:creationId xmlns:a16="http://schemas.microsoft.com/office/drawing/2014/main" id="{519BD51C-CA26-E740-BBB8-BBBB2AC0C259}"/>
              </a:ext>
            </a:extLst>
          </p:cNvPr>
          <p:cNvPicPr>
            <a:picLocks noChangeAspect="1"/>
          </p:cNvPicPr>
          <p:nvPr/>
        </p:nvPicPr>
        <p:blipFill>
          <a:blip r:embed="rId3"/>
          <a:stretch>
            <a:fillRect/>
          </a:stretch>
        </p:blipFill>
        <p:spPr>
          <a:xfrm>
            <a:off x="8180173" y="3009310"/>
            <a:ext cx="3336348" cy="3258758"/>
          </a:xfrm>
          <a:prstGeom prst="rect">
            <a:avLst/>
          </a:prstGeom>
        </p:spPr>
      </p:pic>
    </p:spTree>
    <p:extLst>
      <p:ext uri="{BB962C8B-B14F-4D97-AF65-F5344CB8AC3E}">
        <p14:creationId xmlns:p14="http://schemas.microsoft.com/office/powerpoint/2010/main" val="386413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1000"/>
                                        <p:tgtEl>
                                          <p:spTgt spid="21">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animEffect transition="in" filter="wipe(left)">
                                      <p:cBhvr>
                                        <p:cTn id="11" dur="10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flipH="1">
            <a:off x="6070600" y="1191004"/>
            <a:ext cx="6121400" cy="5666996"/>
          </a:xfrm>
          <a:prstGeom prst="rect">
            <a:avLst/>
          </a:prstGeom>
          <a:blipFill>
            <a:blip r:embed="rId3" cstate="print"/>
            <a:srcRect/>
            <a:stretch>
              <a:fillRect l="-14938" r="-16390"/>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object 2"/>
          <p:cNvSpPr txBox="1">
            <a:spLocks noGrp="1"/>
          </p:cNvSpPr>
          <p:nvPr>
            <p:ph type="title"/>
          </p:nvPr>
        </p:nvSpPr>
        <p:spPr>
          <a:xfrm>
            <a:off x="901700" y="174750"/>
            <a:ext cx="7874000" cy="1057149"/>
          </a:xfrm>
          <a:prstGeom prst="rect">
            <a:avLst/>
          </a:prstGeom>
        </p:spPr>
        <p:txBody>
          <a:bodyPr vert="horz" wrap="square" lIns="0" tIns="12700" rIns="0" bIns="0" rtlCol="0">
            <a:spAutoFit/>
          </a:bodyPr>
          <a:lstStyle/>
          <a:p>
            <a:pPr marL="38100">
              <a:lnSpc>
                <a:spcPct val="100000"/>
              </a:lnSpc>
              <a:spcBef>
                <a:spcPts val="100"/>
              </a:spcBef>
            </a:pPr>
            <a:r>
              <a:rPr lang="en-US"/>
              <a:t>GET </a:t>
            </a:r>
            <a:r>
              <a:rPr lang="en-US" spc="-5"/>
              <a:t>EXCLUSIVE DISCOUNTS </a:t>
            </a:r>
            <a:r>
              <a:rPr lang="en-US"/>
              <a:t>WITH </a:t>
            </a:r>
            <a:r>
              <a:rPr lang="en-US" spc="-5"/>
              <a:t>BLUE365</a:t>
            </a:r>
            <a:r>
              <a:rPr lang="en-US" sz="3375" spc="-7" baseline="24691"/>
              <a:t>®</a:t>
            </a:r>
            <a:endParaRPr lang="en-US" sz="3375" baseline="24691"/>
          </a:p>
        </p:txBody>
      </p:sp>
      <p:sp>
        <p:nvSpPr>
          <p:cNvPr id="15" name="object 15"/>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lang="en-US" sz="1200" b="1" i="0" u="none" strike="noStrike" kern="1200" cap="none" spc="0" normalizeH="0" baseline="0" noProof="0" dirty="0">
                <a:ln>
                  <a:noFill/>
                </a:ln>
                <a:solidFill>
                  <a:srgbClr val="BEBEBE"/>
                </a:solidFill>
                <a:effectLst/>
                <a:uLnTx/>
                <a:uFillTx/>
                <a:latin typeface="Arial"/>
                <a:ea typeface="+mn-ea"/>
                <a:cs typeface="Arial"/>
              </a:rPr>
              <a:pPr marL="38100" marR="0" lvl="0" indent="0" algn="l" defTabSz="914400" rtl="0" eaLnBrk="1" fontAlgn="auto" latinLnBrk="0" hangingPunct="1">
                <a:lnSpc>
                  <a:spcPts val="1425"/>
                </a:lnSpc>
                <a:spcBef>
                  <a:spcPts val="0"/>
                </a:spcBef>
                <a:spcAft>
                  <a:spcPts val="0"/>
                </a:spcAft>
                <a:buClrTx/>
                <a:buSzTx/>
                <a:buFontTx/>
                <a:buNone/>
                <a:tabLst/>
                <a:defRPr/>
              </a:pPr>
              <a:t>83</a:t>
            </a:fld>
            <a:endParaRPr kumimoji="0" lang="en-US" sz="1200" b="1" i="0" u="none" strike="noStrike" kern="1200" cap="none" spc="0" normalizeH="0" baseline="0" noProof="0">
              <a:ln>
                <a:noFill/>
              </a:ln>
              <a:solidFill>
                <a:srgbClr val="BEBEBE"/>
              </a:solidFill>
              <a:effectLst/>
              <a:uLnTx/>
              <a:uFillTx/>
              <a:latin typeface="Arial"/>
              <a:ea typeface="+mn-ea"/>
              <a:cs typeface="Arial"/>
            </a:endParaRPr>
          </a:p>
        </p:txBody>
      </p:sp>
      <p:sp>
        <p:nvSpPr>
          <p:cNvPr id="3" name="object 3"/>
          <p:cNvSpPr txBox="1"/>
          <p:nvPr/>
        </p:nvSpPr>
        <p:spPr>
          <a:xfrm>
            <a:off x="901700" y="1510028"/>
            <a:ext cx="4660900" cy="2450414"/>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0000"/>
              </a:lnSpc>
              <a:spcBef>
                <a:spcPts val="100"/>
              </a:spcBef>
              <a:spcAft>
                <a:spcPts val="0"/>
              </a:spcAft>
              <a:buClrTx/>
              <a:buSzTx/>
              <a:buFontTx/>
              <a:buNone/>
              <a:tabLst/>
              <a:defRPr/>
            </a:pPr>
            <a:r>
              <a:rPr kumimoji="0" sz="1800" b="1" i="0" u="none" strike="noStrike" kern="1200" cap="none" spc="-5" normalizeH="0" baseline="0" noProof="0">
                <a:ln>
                  <a:noFill/>
                </a:ln>
                <a:solidFill>
                  <a:srgbClr val="0099D7"/>
                </a:solidFill>
                <a:effectLst/>
                <a:uLnTx/>
                <a:uFillTx/>
                <a:latin typeface="Arial"/>
                <a:ea typeface="+mn-ea"/>
                <a:cs typeface="Arial"/>
              </a:rPr>
              <a:t>Blue365 </a:t>
            </a:r>
            <a:r>
              <a:rPr kumimoji="0" sz="1800" b="0" i="0" u="none" strike="noStrike" kern="1200" cap="none" spc="-5" normalizeH="0" baseline="0" noProof="0">
                <a:ln>
                  <a:noFill/>
                </a:ln>
                <a:solidFill>
                  <a:srgbClr val="003366"/>
                </a:solidFill>
                <a:effectLst/>
                <a:uLnTx/>
                <a:uFillTx/>
                <a:latin typeface="Arial"/>
                <a:ea typeface="+mn-ea"/>
                <a:cs typeface="Arial"/>
              </a:rPr>
              <a:t>is </a:t>
            </a:r>
            <a:r>
              <a:rPr kumimoji="0" sz="1800" b="0" i="0" u="none" strike="noStrike" kern="1200" cap="none" spc="0" normalizeH="0" baseline="0" noProof="0">
                <a:ln>
                  <a:noFill/>
                </a:ln>
                <a:solidFill>
                  <a:srgbClr val="003366"/>
                </a:solidFill>
                <a:effectLst/>
                <a:uLnTx/>
                <a:uFillTx/>
                <a:latin typeface="Arial"/>
                <a:ea typeface="+mn-ea"/>
                <a:cs typeface="Arial"/>
              </a:rPr>
              <a:t>a </a:t>
            </a:r>
            <a:r>
              <a:rPr kumimoji="0" sz="1800" b="0" i="0" u="none" strike="noStrike" kern="1200" cap="none" spc="-5" normalizeH="0" baseline="0" noProof="0">
                <a:ln>
                  <a:noFill/>
                </a:ln>
                <a:solidFill>
                  <a:srgbClr val="003366"/>
                </a:solidFill>
                <a:effectLst/>
                <a:uLnTx/>
                <a:uFillTx/>
                <a:latin typeface="Arial"/>
                <a:ea typeface="+mn-ea"/>
                <a:cs typeface="Arial"/>
              </a:rPr>
              <a:t>discount program </a:t>
            </a:r>
            <a:r>
              <a:rPr kumimoji="0" sz="1800" b="0" i="0" u="none" strike="noStrike" kern="1200" cap="none" spc="-10" normalizeH="0" baseline="0" noProof="0">
                <a:ln>
                  <a:noFill/>
                </a:ln>
                <a:solidFill>
                  <a:srgbClr val="003366"/>
                </a:solidFill>
                <a:effectLst/>
                <a:uLnTx/>
                <a:uFillTx/>
                <a:latin typeface="Arial"/>
                <a:ea typeface="+mn-ea"/>
                <a:cs typeface="Arial"/>
              </a:rPr>
              <a:t>that’s  </a:t>
            </a:r>
            <a:r>
              <a:rPr kumimoji="0" sz="1800" b="0" i="0" u="none" strike="noStrike" kern="1200" cap="none" spc="-5" normalizeH="0" baseline="0" noProof="0">
                <a:ln>
                  <a:noFill/>
                </a:ln>
                <a:solidFill>
                  <a:srgbClr val="003366"/>
                </a:solidFill>
                <a:effectLst/>
                <a:uLnTx/>
                <a:uFillTx/>
                <a:latin typeface="Arial"/>
                <a:ea typeface="+mn-ea"/>
                <a:cs typeface="Arial"/>
              </a:rPr>
              <a:t>only available </a:t>
            </a:r>
            <a:r>
              <a:rPr kumimoji="0" sz="1800" b="0" i="0" u="none" strike="noStrike" kern="1200" cap="none" spc="0" normalizeH="0" baseline="0" noProof="0">
                <a:ln>
                  <a:noFill/>
                </a:ln>
                <a:solidFill>
                  <a:srgbClr val="003366"/>
                </a:solidFill>
                <a:effectLst/>
                <a:uLnTx/>
                <a:uFillTx/>
                <a:latin typeface="Arial"/>
                <a:ea typeface="+mn-ea"/>
                <a:cs typeface="Arial"/>
              </a:rPr>
              <a:t>to BCBS members. </a:t>
            </a:r>
            <a:r>
              <a:rPr kumimoji="0" sz="1800" b="0" i="0" u="none" strike="noStrike" kern="1200" cap="none" spc="-5" normalizeH="0" baseline="0" noProof="0">
                <a:ln>
                  <a:noFill/>
                </a:ln>
                <a:solidFill>
                  <a:srgbClr val="003366"/>
                </a:solidFill>
                <a:effectLst/>
                <a:uLnTx/>
                <a:uFillTx/>
                <a:latin typeface="Arial"/>
                <a:ea typeface="+mn-ea"/>
                <a:cs typeface="Arial"/>
              </a:rPr>
              <a:t>Each  </a:t>
            </a:r>
            <a:r>
              <a:rPr kumimoji="0" sz="1800" b="0" i="0" u="none" strike="noStrike" kern="1200" cap="none" spc="0" normalizeH="0" baseline="0" noProof="0">
                <a:ln>
                  <a:noFill/>
                </a:ln>
                <a:solidFill>
                  <a:srgbClr val="003366"/>
                </a:solidFill>
                <a:effectLst/>
                <a:uLnTx/>
                <a:uFillTx/>
                <a:latin typeface="Arial"/>
                <a:ea typeface="+mn-ea"/>
                <a:cs typeface="Arial"/>
              </a:rPr>
              <a:t>month, you’ll </a:t>
            </a:r>
            <a:r>
              <a:rPr kumimoji="0" sz="1800" b="0" i="0" u="none" strike="noStrike" kern="1200" cap="none" spc="-5" normalizeH="0" baseline="0" noProof="0">
                <a:ln>
                  <a:noFill/>
                </a:ln>
                <a:solidFill>
                  <a:srgbClr val="003366"/>
                </a:solidFill>
                <a:effectLst/>
                <a:uLnTx/>
                <a:uFillTx/>
                <a:latin typeface="Arial"/>
                <a:ea typeface="+mn-ea"/>
                <a:cs typeface="Arial"/>
              </a:rPr>
              <a:t>get access </a:t>
            </a:r>
            <a:r>
              <a:rPr kumimoji="0" sz="1800" b="0" i="0" u="none" strike="noStrike" kern="1200" cap="none" spc="0" normalizeH="0" baseline="0" noProof="0">
                <a:ln>
                  <a:noFill/>
                </a:ln>
                <a:solidFill>
                  <a:srgbClr val="003366"/>
                </a:solidFill>
                <a:effectLst/>
                <a:uLnTx/>
                <a:uFillTx/>
                <a:latin typeface="Arial"/>
                <a:ea typeface="+mn-ea"/>
                <a:cs typeface="Arial"/>
              </a:rPr>
              <a:t>to </a:t>
            </a:r>
            <a:r>
              <a:rPr kumimoji="0" sz="1800" b="0" i="0" u="none" strike="noStrike" kern="1200" cap="none" spc="-5" normalizeH="0" baseline="0" noProof="0">
                <a:ln>
                  <a:noFill/>
                </a:ln>
                <a:solidFill>
                  <a:srgbClr val="003366"/>
                </a:solidFill>
                <a:effectLst/>
                <a:uLnTx/>
                <a:uFillTx/>
                <a:latin typeface="Arial"/>
                <a:ea typeface="+mn-ea"/>
                <a:cs typeface="Arial"/>
              </a:rPr>
              <a:t>exclusive  health and wellness deals </a:t>
            </a:r>
            <a:r>
              <a:rPr kumimoji="0" sz="1800" b="0" i="0" u="none" strike="noStrike" kern="1200" cap="none" spc="0" normalizeH="0" baseline="0" noProof="0">
                <a:ln>
                  <a:noFill/>
                </a:ln>
                <a:solidFill>
                  <a:srgbClr val="003366"/>
                </a:solidFill>
                <a:effectLst/>
                <a:uLnTx/>
                <a:uFillTx/>
                <a:latin typeface="Arial"/>
                <a:ea typeface="+mn-ea"/>
                <a:cs typeface="Arial"/>
              </a:rPr>
              <a:t>ranging from  </a:t>
            </a:r>
            <a:r>
              <a:rPr kumimoji="0" sz="1800" b="0" i="0" u="none" strike="noStrike" kern="1200" cap="none" spc="-5" normalizeH="0" baseline="0" noProof="0">
                <a:ln>
                  <a:noFill/>
                </a:ln>
                <a:solidFill>
                  <a:srgbClr val="003366"/>
                </a:solidFill>
                <a:effectLst/>
                <a:uLnTx/>
                <a:uFillTx/>
                <a:latin typeface="Arial"/>
                <a:ea typeface="+mn-ea"/>
                <a:cs typeface="Arial"/>
              </a:rPr>
              <a:t>discounts </a:t>
            </a:r>
            <a:r>
              <a:rPr kumimoji="0" sz="1800" b="0" i="0" u="none" strike="noStrike" kern="1200" cap="none" spc="0" normalizeH="0" baseline="0" noProof="0">
                <a:ln>
                  <a:noFill/>
                </a:ln>
                <a:solidFill>
                  <a:srgbClr val="003366"/>
                </a:solidFill>
                <a:effectLst/>
                <a:uLnTx/>
                <a:uFillTx/>
                <a:latin typeface="Arial"/>
                <a:ea typeface="+mn-ea"/>
                <a:cs typeface="Arial"/>
              </a:rPr>
              <a:t>that </a:t>
            </a:r>
            <a:r>
              <a:rPr kumimoji="0" sz="1800" b="0" i="0" u="none" strike="noStrike" kern="1200" cap="none" spc="-5" normalizeH="0" baseline="0" noProof="0">
                <a:ln>
                  <a:noFill/>
                </a:ln>
                <a:solidFill>
                  <a:srgbClr val="003366"/>
                </a:solidFill>
                <a:effectLst/>
                <a:uLnTx/>
                <a:uFillTx/>
                <a:latin typeface="Arial"/>
                <a:ea typeface="+mn-ea"/>
                <a:cs typeface="Arial"/>
              </a:rPr>
              <a:t>support financial health </a:t>
            </a:r>
            <a:r>
              <a:rPr kumimoji="0" sz="1800" b="0" i="0" u="none" strike="noStrike" kern="1200" cap="none" spc="0" normalizeH="0" baseline="0" noProof="0">
                <a:ln>
                  <a:noFill/>
                </a:ln>
                <a:solidFill>
                  <a:srgbClr val="003366"/>
                </a:solidFill>
                <a:effectLst/>
                <a:uLnTx/>
                <a:uFillTx/>
                <a:latin typeface="Arial"/>
                <a:ea typeface="+mn-ea"/>
                <a:cs typeface="Arial"/>
              </a:rPr>
              <a:t>to  </a:t>
            </a:r>
            <a:r>
              <a:rPr kumimoji="0" sz="1800" b="0" i="0" u="none" strike="noStrike" kern="1200" cap="none" spc="-5" normalizeH="0" baseline="0" noProof="0">
                <a:ln>
                  <a:noFill/>
                </a:ln>
                <a:solidFill>
                  <a:srgbClr val="003366"/>
                </a:solidFill>
                <a:effectLst/>
                <a:uLnTx/>
                <a:uFillTx/>
                <a:latin typeface="Arial"/>
                <a:ea typeface="+mn-ea"/>
                <a:cs typeface="Arial"/>
              </a:rPr>
              <a:t>nutrition. If you sign up </a:t>
            </a:r>
            <a:r>
              <a:rPr kumimoji="0" sz="1800" b="0" i="0" u="none" strike="noStrike" kern="1200" cap="none" spc="0" normalizeH="0" baseline="0" noProof="0">
                <a:ln>
                  <a:noFill/>
                </a:ln>
                <a:solidFill>
                  <a:srgbClr val="003366"/>
                </a:solidFill>
                <a:effectLst/>
                <a:uLnTx/>
                <a:uFillTx/>
                <a:latin typeface="Arial"/>
                <a:ea typeface="+mn-ea"/>
                <a:cs typeface="Arial"/>
              </a:rPr>
              <a:t>to </a:t>
            </a:r>
            <a:r>
              <a:rPr kumimoji="0" sz="1800" b="0" i="0" u="none" strike="noStrike" kern="1200" cap="none" spc="-5" normalizeH="0" baseline="0" noProof="0">
                <a:ln>
                  <a:noFill/>
                </a:ln>
                <a:solidFill>
                  <a:srgbClr val="003366"/>
                </a:solidFill>
                <a:effectLst/>
                <a:uLnTx/>
                <a:uFillTx/>
                <a:latin typeface="Arial"/>
                <a:ea typeface="+mn-ea"/>
                <a:cs typeface="Arial"/>
              </a:rPr>
              <a:t>receive emails  </a:t>
            </a:r>
            <a:r>
              <a:rPr kumimoji="0" sz="1800" b="0" i="0" u="none" strike="noStrike" kern="1200" cap="none" spc="0" normalizeH="0" baseline="0" noProof="0">
                <a:ln>
                  <a:noFill/>
                </a:ln>
                <a:solidFill>
                  <a:srgbClr val="003366"/>
                </a:solidFill>
                <a:effectLst/>
                <a:uLnTx/>
                <a:uFillTx/>
                <a:latin typeface="Arial"/>
                <a:ea typeface="+mn-ea"/>
                <a:cs typeface="Arial"/>
              </a:rPr>
              <a:t>from Blue365, you’ll </a:t>
            </a:r>
            <a:r>
              <a:rPr kumimoji="0" sz="1800" b="0" i="0" u="none" strike="noStrike" kern="1200" cap="none" spc="-5" normalizeH="0" baseline="0" noProof="0">
                <a:ln>
                  <a:noFill/>
                </a:ln>
                <a:solidFill>
                  <a:srgbClr val="003366"/>
                </a:solidFill>
                <a:effectLst/>
                <a:uLnTx/>
                <a:uFillTx/>
                <a:latin typeface="Arial"/>
                <a:ea typeface="+mn-ea"/>
                <a:cs typeface="Arial"/>
              </a:rPr>
              <a:t>get </a:t>
            </a:r>
            <a:r>
              <a:rPr kumimoji="0" sz="1800" b="0" i="0" u="none" strike="noStrike" kern="1200" cap="none" spc="0" normalizeH="0" baseline="0" noProof="0">
                <a:ln>
                  <a:noFill/>
                </a:ln>
                <a:solidFill>
                  <a:srgbClr val="003366"/>
                </a:solidFill>
                <a:effectLst/>
                <a:uLnTx/>
                <a:uFillTx/>
                <a:latin typeface="Arial"/>
                <a:ea typeface="+mn-ea"/>
                <a:cs typeface="Arial"/>
              </a:rPr>
              <a:t>the </a:t>
            </a:r>
            <a:r>
              <a:rPr kumimoji="0" sz="1800" b="0" i="0" u="none" strike="noStrike" kern="1200" cap="none" spc="-5" normalizeH="0" baseline="0" noProof="0">
                <a:ln>
                  <a:noFill/>
                </a:ln>
                <a:solidFill>
                  <a:srgbClr val="003366"/>
                </a:solidFill>
                <a:effectLst/>
                <a:uLnTx/>
                <a:uFillTx/>
                <a:latin typeface="Arial"/>
                <a:ea typeface="+mn-ea"/>
                <a:cs typeface="Arial"/>
              </a:rPr>
              <a:t>deals </a:t>
            </a:r>
            <a:r>
              <a:rPr kumimoji="0" sz="1800" b="0" i="0" u="none" strike="noStrike" kern="1200" cap="none" spc="0" normalizeH="0" baseline="0" noProof="0">
                <a:ln>
                  <a:noFill/>
                </a:ln>
                <a:solidFill>
                  <a:srgbClr val="003366"/>
                </a:solidFill>
                <a:effectLst/>
                <a:uLnTx/>
                <a:uFillTx/>
                <a:latin typeface="Arial"/>
                <a:ea typeface="+mn-ea"/>
                <a:cs typeface="Arial"/>
              </a:rPr>
              <a:t>sent  </a:t>
            </a:r>
            <a:r>
              <a:rPr kumimoji="0" sz="1800" b="0" i="0" u="none" strike="noStrike" kern="1200" cap="none" spc="-5" normalizeH="0" baseline="0" noProof="0">
                <a:ln>
                  <a:noFill/>
                </a:ln>
                <a:solidFill>
                  <a:srgbClr val="003366"/>
                </a:solidFill>
                <a:effectLst/>
                <a:uLnTx/>
                <a:uFillTx/>
                <a:latin typeface="Arial"/>
                <a:ea typeface="+mn-ea"/>
                <a:cs typeface="Arial"/>
              </a:rPr>
              <a:t>directly </a:t>
            </a:r>
            <a:r>
              <a:rPr kumimoji="0" sz="1800" b="0" i="0" u="none" strike="noStrike" kern="1200" cap="none" spc="0" normalizeH="0" baseline="0" noProof="0">
                <a:ln>
                  <a:noFill/>
                </a:ln>
                <a:solidFill>
                  <a:srgbClr val="003366"/>
                </a:solidFill>
                <a:effectLst/>
                <a:uLnTx/>
                <a:uFillTx/>
                <a:latin typeface="Arial"/>
                <a:ea typeface="+mn-ea"/>
                <a:cs typeface="Arial"/>
              </a:rPr>
              <a:t>to </a:t>
            </a:r>
            <a:r>
              <a:rPr kumimoji="0" sz="1800" b="0" i="0" u="none" strike="noStrike" kern="1200" cap="none" spc="-5" normalizeH="0" baseline="0" noProof="0">
                <a:ln>
                  <a:noFill/>
                </a:ln>
                <a:solidFill>
                  <a:srgbClr val="003366"/>
                </a:solidFill>
                <a:effectLst/>
                <a:uLnTx/>
                <a:uFillTx/>
                <a:latin typeface="Arial"/>
                <a:ea typeface="+mn-ea"/>
                <a:cs typeface="Arial"/>
              </a:rPr>
              <a:t>your inbox each</a:t>
            </a:r>
            <a:r>
              <a:rPr kumimoji="0" sz="1800" b="0" i="0" u="none" strike="noStrike" kern="1200" cap="none" spc="-15" normalizeH="0" baseline="0" noProof="0">
                <a:ln>
                  <a:noFill/>
                </a:ln>
                <a:solidFill>
                  <a:srgbClr val="003366"/>
                </a:solidFill>
                <a:effectLst/>
                <a:uLnTx/>
                <a:uFillTx/>
                <a:latin typeface="Arial"/>
                <a:ea typeface="+mn-ea"/>
                <a:cs typeface="Arial"/>
              </a:rPr>
              <a:t> </a:t>
            </a:r>
            <a:r>
              <a:rPr kumimoji="0" sz="1800" b="0" i="0" u="none" strike="noStrike" kern="1200" cap="none" spc="0" normalizeH="0" baseline="0" noProof="0">
                <a:ln>
                  <a:noFill/>
                </a:ln>
                <a:solidFill>
                  <a:srgbClr val="003366"/>
                </a:solidFill>
                <a:effectLst/>
                <a:uLnTx/>
                <a:uFillTx/>
                <a:latin typeface="Arial"/>
                <a:ea typeface="+mn-ea"/>
                <a:cs typeface="Arial"/>
              </a:rPr>
              <a:t>month.</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grpSp>
        <p:nvGrpSpPr>
          <p:cNvPr id="17" name="Group 16"/>
          <p:cNvGrpSpPr/>
          <p:nvPr/>
        </p:nvGrpSpPr>
        <p:grpSpPr>
          <a:xfrm>
            <a:off x="914400" y="4539478"/>
            <a:ext cx="5130800" cy="667522"/>
            <a:chOff x="914400" y="4590278"/>
            <a:chExt cx="5130800" cy="667522"/>
          </a:xfrm>
        </p:grpSpPr>
        <p:sp>
          <p:nvSpPr>
            <p:cNvPr id="5" name="object 5"/>
            <p:cNvSpPr/>
            <p:nvPr/>
          </p:nvSpPr>
          <p:spPr>
            <a:xfrm>
              <a:off x="914400" y="4590278"/>
              <a:ext cx="5130800" cy="667522"/>
            </a:xfrm>
            <a:custGeom>
              <a:avLst/>
              <a:gdLst/>
              <a:ahLst/>
              <a:cxnLst/>
              <a:rect l="l" t="t" r="r" b="b"/>
              <a:pathLst>
                <a:path w="10363200" h="791210">
                  <a:moveTo>
                    <a:pt x="10185908" y="0"/>
                  </a:moveTo>
                  <a:lnTo>
                    <a:pt x="177266" y="0"/>
                  </a:lnTo>
                  <a:lnTo>
                    <a:pt x="130141" y="6332"/>
                  </a:lnTo>
                  <a:lnTo>
                    <a:pt x="87795" y="24205"/>
                  </a:lnTo>
                  <a:lnTo>
                    <a:pt x="51919" y="51927"/>
                  </a:lnTo>
                  <a:lnTo>
                    <a:pt x="24201" y="87808"/>
                  </a:lnTo>
                  <a:lnTo>
                    <a:pt x="6331" y="130160"/>
                  </a:lnTo>
                  <a:lnTo>
                    <a:pt x="0" y="177292"/>
                  </a:lnTo>
                  <a:lnTo>
                    <a:pt x="0" y="613689"/>
                  </a:lnTo>
                  <a:lnTo>
                    <a:pt x="6331" y="660814"/>
                  </a:lnTo>
                  <a:lnTo>
                    <a:pt x="24201" y="703160"/>
                  </a:lnTo>
                  <a:lnTo>
                    <a:pt x="51919" y="739036"/>
                  </a:lnTo>
                  <a:lnTo>
                    <a:pt x="87795" y="766754"/>
                  </a:lnTo>
                  <a:lnTo>
                    <a:pt x="130141" y="784624"/>
                  </a:lnTo>
                  <a:lnTo>
                    <a:pt x="177266" y="790956"/>
                  </a:lnTo>
                  <a:lnTo>
                    <a:pt x="10185908" y="790956"/>
                  </a:lnTo>
                  <a:lnTo>
                    <a:pt x="10233039" y="784624"/>
                  </a:lnTo>
                  <a:lnTo>
                    <a:pt x="10275391" y="766754"/>
                  </a:lnTo>
                  <a:lnTo>
                    <a:pt x="10311272" y="739036"/>
                  </a:lnTo>
                  <a:lnTo>
                    <a:pt x="10338994" y="703160"/>
                  </a:lnTo>
                  <a:lnTo>
                    <a:pt x="10356867" y="660814"/>
                  </a:lnTo>
                  <a:lnTo>
                    <a:pt x="10363200" y="613689"/>
                  </a:lnTo>
                  <a:lnTo>
                    <a:pt x="10363200" y="177292"/>
                  </a:lnTo>
                  <a:lnTo>
                    <a:pt x="10356867" y="130160"/>
                  </a:lnTo>
                  <a:lnTo>
                    <a:pt x="10338994" y="87808"/>
                  </a:lnTo>
                  <a:lnTo>
                    <a:pt x="10311272" y="51927"/>
                  </a:lnTo>
                  <a:lnTo>
                    <a:pt x="10275391" y="24205"/>
                  </a:lnTo>
                  <a:lnTo>
                    <a:pt x="10233039" y="6332"/>
                  </a:lnTo>
                  <a:lnTo>
                    <a:pt x="10185908" y="0"/>
                  </a:lnTo>
                  <a:close/>
                </a:path>
              </a:pathLst>
            </a:custGeom>
            <a:solidFill>
              <a:srgbClr val="00336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1568450" y="4774179"/>
              <a:ext cx="382270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a:ln>
                    <a:noFill/>
                  </a:ln>
                  <a:solidFill>
                    <a:srgbClr val="FFFFFF"/>
                  </a:solidFill>
                  <a:effectLst/>
                  <a:uLnTx/>
                  <a:uFillTx/>
                  <a:latin typeface="Arial"/>
                  <a:ea typeface="+mn-ea"/>
                  <a:cs typeface="Arial"/>
                </a:rPr>
                <a:t>Learn </a:t>
              </a:r>
              <a:r>
                <a:rPr kumimoji="0" sz="1800" b="1" i="0" u="none" strike="noStrike" kern="1200" cap="none" spc="-5" normalizeH="0" baseline="0" noProof="0">
                  <a:ln>
                    <a:noFill/>
                  </a:ln>
                  <a:solidFill>
                    <a:srgbClr val="FFFFFF"/>
                  </a:solidFill>
                  <a:effectLst/>
                  <a:uLnTx/>
                  <a:uFillTx/>
                  <a:latin typeface="Arial"/>
                  <a:ea typeface="+mn-ea"/>
                  <a:cs typeface="Arial"/>
                </a:rPr>
                <a:t>more at</a:t>
              </a:r>
              <a:r>
                <a:rPr kumimoji="0" sz="1800" b="1" i="0" u="none" strike="noStrike" kern="1200" cap="none" spc="5" normalizeH="0" baseline="0" noProof="0">
                  <a:ln>
                    <a:noFill/>
                  </a:ln>
                  <a:solidFill>
                    <a:srgbClr val="FFFFFF"/>
                  </a:solidFill>
                  <a:effectLst/>
                  <a:uLnTx/>
                  <a:uFillTx/>
                  <a:latin typeface="Arial"/>
                  <a:ea typeface="+mn-ea"/>
                  <a:cs typeface="Arial"/>
                </a:rPr>
                <a:t> </a:t>
              </a:r>
              <a:r>
                <a:rPr kumimoji="0" sz="1800" b="1" i="0" u="none" strike="noStrike" kern="1200" cap="none" spc="-5" normalizeH="0" baseline="0" noProof="0">
                  <a:ln>
                    <a:noFill/>
                  </a:ln>
                  <a:solidFill>
                    <a:srgbClr val="0099D7"/>
                  </a:solidFill>
                  <a:effectLst/>
                  <a:uLnTx/>
                  <a:uFillTx/>
                  <a:latin typeface="Arial"/>
                  <a:ea typeface="+mn-ea"/>
                  <a:cs typeface="Arial"/>
                </a:rPr>
                <a:t>fepblue.org/blue365</a:t>
              </a:r>
              <a:r>
                <a:rPr kumimoji="0" sz="1800" b="1" i="0" u="none" strike="noStrike" kern="1200" cap="none" spc="-5" normalizeH="0" baseline="0" noProof="0">
                  <a:ln>
                    <a:noFill/>
                  </a:ln>
                  <a:solidFill>
                    <a:srgbClr val="FFFFFF"/>
                  </a:solidFill>
                  <a:effectLst/>
                  <a:uLnTx/>
                  <a:uFillTx/>
                  <a:latin typeface="Arial"/>
                  <a:ea typeface="+mn-ea"/>
                  <a:cs typeface="Arial"/>
                </a:rPr>
                <a:t>.</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grpSp>
      <p:sp>
        <p:nvSpPr>
          <p:cNvPr id="9" name="object 9"/>
          <p:cNvSpPr/>
          <p:nvPr/>
        </p:nvSpPr>
        <p:spPr>
          <a:xfrm>
            <a:off x="9631680" y="332993"/>
            <a:ext cx="581660" cy="581660"/>
          </a:xfrm>
          <a:custGeom>
            <a:avLst/>
            <a:gdLst/>
            <a:ahLst/>
            <a:cxnLst/>
            <a:rect l="l" t="t" r="r" b="b"/>
            <a:pathLst>
              <a:path w="581659" h="581660">
                <a:moveTo>
                  <a:pt x="290703" y="0"/>
                </a:moveTo>
                <a:lnTo>
                  <a:pt x="243555" y="3805"/>
                </a:lnTo>
                <a:lnTo>
                  <a:pt x="198827" y="14822"/>
                </a:lnTo>
                <a:lnTo>
                  <a:pt x="157118" y="32452"/>
                </a:lnTo>
                <a:lnTo>
                  <a:pt x="119027" y="56095"/>
                </a:lnTo>
                <a:lnTo>
                  <a:pt x="85153" y="85153"/>
                </a:lnTo>
                <a:lnTo>
                  <a:pt x="56095" y="119027"/>
                </a:lnTo>
                <a:lnTo>
                  <a:pt x="32452" y="157118"/>
                </a:lnTo>
                <a:lnTo>
                  <a:pt x="14822" y="198827"/>
                </a:lnTo>
                <a:lnTo>
                  <a:pt x="3805" y="243555"/>
                </a:lnTo>
                <a:lnTo>
                  <a:pt x="0" y="290702"/>
                </a:lnTo>
                <a:lnTo>
                  <a:pt x="3805" y="337850"/>
                </a:lnTo>
                <a:lnTo>
                  <a:pt x="14822" y="382578"/>
                </a:lnTo>
                <a:lnTo>
                  <a:pt x="32452" y="424287"/>
                </a:lnTo>
                <a:lnTo>
                  <a:pt x="56095" y="462378"/>
                </a:lnTo>
                <a:lnTo>
                  <a:pt x="85153" y="496252"/>
                </a:lnTo>
                <a:lnTo>
                  <a:pt x="119027" y="525310"/>
                </a:lnTo>
                <a:lnTo>
                  <a:pt x="157118" y="548953"/>
                </a:lnTo>
                <a:lnTo>
                  <a:pt x="198827" y="566583"/>
                </a:lnTo>
                <a:lnTo>
                  <a:pt x="243555" y="577600"/>
                </a:lnTo>
                <a:lnTo>
                  <a:pt x="290703" y="581405"/>
                </a:lnTo>
                <a:lnTo>
                  <a:pt x="337850" y="577600"/>
                </a:lnTo>
                <a:lnTo>
                  <a:pt x="382578" y="566583"/>
                </a:lnTo>
                <a:lnTo>
                  <a:pt x="424287" y="548953"/>
                </a:lnTo>
                <a:lnTo>
                  <a:pt x="462378" y="525310"/>
                </a:lnTo>
                <a:lnTo>
                  <a:pt x="496252" y="496252"/>
                </a:lnTo>
                <a:lnTo>
                  <a:pt x="525310" y="462378"/>
                </a:lnTo>
                <a:lnTo>
                  <a:pt x="548953" y="424287"/>
                </a:lnTo>
                <a:lnTo>
                  <a:pt x="566583" y="382578"/>
                </a:lnTo>
                <a:lnTo>
                  <a:pt x="577600" y="337850"/>
                </a:lnTo>
                <a:lnTo>
                  <a:pt x="581406" y="290702"/>
                </a:lnTo>
                <a:lnTo>
                  <a:pt x="577600" y="243555"/>
                </a:lnTo>
                <a:lnTo>
                  <a:pt x="566583" y="198827"/>
                </a:lnTo>
                <a:lnTo>
                  <a:pt x="548953" y="157118"/>
                </a:lnTo>
                <a:lnTo>
                  <a:pt x="525310" y="119027"/>
                </a:lnTo>
                <a:lnTo>
                  <a:pt x="496252" y="85153"/>
                </a:lnTo>
                <a:lnTo>
                  <a:pt x="462378" y="56095"/>
                </a:lnTo>
                <a:lnTo>
                  <a:pt x="424287" y="32452"/>
                </a:lnTo>
                <a:lnTo>
                  <a:pt x="382578" y="14822"/>
                </a:lnTo>
                <a:lnTo>
                  <a:pt x="337850" y="3805"/>
                </a:lnTo>
                <a:lnTo>
                  <a:pt x="290703" y="0"/>
                </a:lnTo>
                <a:close/>
              </a:path>
            </a:pathLst>
          </a:custGeom>
          <a:solidFill>
            <a:srgbClr val="0277A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p:nvPr/>
        </p:nvSpPr>
        <p:spPr>
          <a:xfrm>
            <a:off x="9834118" y="467867"/>
            <a:ext cx="17843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a:ln>
                  <a:noFill/>
                </a:ln>
                <a:solidFill>
                  <a:srgbClr val="FFFFFF"/>
                </a:solidFill>
                <a:effectLst/>
                <a:uLnTx/>
                <a:uFillTx/>
                <a:latin typeface="Arial"/>
                <a:ea typeface="+mn-ea"/>
                <a:cs typeface="Arial"/>
              </a:rPr>
              <a:t>S</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11" name="object 11"/>
          <p:cNvSpPr/>
          <p:nvPr/>
        </p:nvSpPr>
        <p:spPr>
          <a:xfrm>
            <a:off x="10363200" y="332993"/>
            <a:ext cx="581660" cy="581660"/>
          </a:xfrm>
          <a:custGeom>
            <a:avLst/>
            <a:gdLst/>
            <a:ahLst/>
            <a:cxnLst/>
            <a:rect l="l" t="t" r="r" b="b"/>
            <a:pathLst>
              <a:path w="581659" h="581660">
                <a:moveTo>
                  <a:pt x="290703" y="0"/>
                </a:moveTo>
                <a:lnTo>
                  <a:pt x="243555" y="3805"/>
                </a:lnTo>
                <a:lnTo>
                  <a:pt x="198827" y="14822"/>
                </a:lnTo>
                <a:lnTo>
                  <a:pt x="157118" y="32452"/>
                </a:lnTo>
                <a:lnTo>
                  <a:pt x="119027" y="56095"/>
                </a:lnTo>
                <a:lnTo>
                  <a:pt x="85153" y="85153"/>
                </a:lnTo>
                <a:lnTo>
                  <a:pt x="56095" y="119027"/>
                </a:lnTo>
                <a:lnTo>
                  <a:pt x="32452" y="157118"/>
                </a:lnTo>
                <a:lnTo>
                  <a:pt x="14822" y="198827"/>
                </a:lnTo>
                <a:lnTo>
                  <a:pt x="3805" y="243555"/>
                </a:lnTo>
                <a:lnTo>
                  <a:pt x="0" y="290702"/>
                </a:lnTo>
                <a:lnTo>
                  <a:pt x="3805" y="337850"/>
                </a:lnTo>
                <a:lnTo>
                  <a:pt x="14822" y="382578"/>
                </a:lnTo>
                <a:lnTo>
                  <a:pt x="32452" y="424287"/>
                </a:lnTo>
                <a:lnTo>
                  <a:pt x="56095" y="462378"/>
                </a:lnTo>
                <a:lnTo>
                  <a:pt x="85153" y="496252"/>
                </a:lnTo>
                <a:lnTo>
                  <a:pt x="119027" y="525310"/>
                </a:lnTo>
                <a:lnTo>
                  <a:pt x="157118" y="548953"/>
                </a:lnTo>
                <a:lnTo>
                  <a:pt x="198827" y="566583"/>
                </a:lnTo>
                <a:lnTo>
                  <a:pt x="243555" y="577600"/>
                </a:lnTo>
                <a:lnTo>
                  <a:pt x="290703" y="581405"/>
                </a:lnTo>
                <a:lnTo>
                  <a:pt x="337850" y="577600"/>
                </a:lnTo>
                <a:lnTo>
                  <a:pt x="382578" y="566583"/>
                </a:lnTo>
                <a:lnTo>
                  <a:pt x="424287" y="548953"/>
                </a:lnTo>
                <a:lnTo>
                  <a:pt x="462378" y="525310"/>
                </a:lnTo>
                <a:lnTo>
                  <a:pt x="496252" y="496252"/>
                </a:lnTo>
                <a:lnTo>
                  <a:pt x="525310" y="462378"/>
                </a:lnTo>
                <a:lnTo>
                  <a:pt x="548953" y="424287"/>
                </a:lnTo>
                <a:lnTo>
                  <a:pt x="566583" y="382578"/>
                </a:lnTo>
                <a:lnTo>
                  <a:pt x="577600" y="337850"/>
                </a:lnTo>
                <a:lnTo>
                  <a:pt x="581406" y="290702"/>
                </a:lnTo>
                <a:lnTo>
                  <a:pt x="577600" y="243555"/>
                </a:lnTo>
                <a:lnTo>
                  <a:pt x="566583" y="198827"/>
                </a:lnTo>
                <a:lnTo>
                  <a:pt x="548953" y="157118"/>
                </a:lnTo>
                <a:lnTo>
                  <a:pt x="525310" y="119027"/>
                </a:lnTo>
                <a:lnTo>
                  <a:pt x="496252" y="85153"/>
                </a:lnTo>
                <a:lnTo>
                  <a:pt x="462378" y="56095"/>
                </a:lnTo>
                <a:lnTo>
                  <a:pt x="424287" y="32452"/>
                </a:lnTo>
                <a:lnTo>
                  <a:pt x="382578" y="14822"/>
                </a:lnTo>
                <a:lnTo>
                  <a:pt x="337850" y="3805"/>
                </a:lnTo>
                <a:lnTo>
                  <a:pt x="290703" y="0"/>
                </a:lnTo>
                <a:close/>
              </a:path>
            </a:pathLst>
          </a:custGeom>
          <a:solidFill>
            <a:srgbClr val="002F5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txBox="1"/>
          <p:nvPr/>
        </p:nvSpPr>
        <p:spPr>
          <a:xfrm>
            <a:off x="10558780" y="467867"/>
            <a:ext cx="19050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a:ln>
                  <a:noFill/>
                </a:ln>
                <a:solidFill>
                  <a:srgbClr val="FFFFFF"/>
                </a:solidFill>
                <a:effectLst/>
                <a:uLnTx/>
                <a:uFillTx/>
                <a:latin typeface="Arial"/>
                <a:ea typeface="+mn-ea"/>
                <a:cs typeface="Arial"/>
              </a:rPr>
              <a:t>B</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13" name="object 13"/>
          <p:cNvSpPr/>
          <p:nvPr/>
        </p:nvSpPr>
        <p:spPr>
          <a:xfrm>
            <a:off x="11094719" y="332993"/>
            <a:ext cx="581660" cy="581660"/>
          </a:xfrm>
          <a:custGeom>
            <a:avLst/>
            <a:gdLst/>
            <a:ahLst/>
            <a:cxnLst/>
            <a:rect l="l" t="t" r="r" b="b"/>
            <a:pathLst>
              <a:path w="581659" h="581660">
                <a:moveTo>
                  <a:pt x="290703" y="0"/>
                </a:moveTo>
                <a:lnTo>
                  <a:pt x="243555" y="3805"/>
                </a:lnTo>
                <a:lnTo>
                  <a:pt x="198827" y="14822"/>
                </a:lnTo>
                <a:lnTo>
                  <a:pt x="157118" y="32452"/>
                </a:lnTo>
                <a:lnTo>
                  <a:pt x="119027" y="56095"/>
                </a:lnTo>
                <a:lnTo>
                  <a:pt x="85153" y="85153"/>
                </a:lnTo>
                <a:lnTo>
                  <a:pt x="56095" y="119027"/>
                </a:lnTo>
                <a:lnTo>
                  <a:pt x="32452" y="157118"/>
                </a:lnTo>
                <a:lnTo>
                  <a:pt x="14822" y="198827"/>
                </a:lnTo>
                <a:lnTo>
                  <a:pt x="3805" y="243555"/>
                </a:lnTo>
                <a:lnTo>
                  <a:pt x="0" y="290702"/>
                </a:lnTo>
                <a:lnTo>
                  <a:pt x="3805" y="337850"/>
                </a:lnTo>
                <a:lnTo>
                  <a:pt x="14822" y="382578"/>
                </a:lnTo>
                <a:lnTo>
                  <a:pt x="32452" y="424287"/>
                </a:lnTo>
                <a:lnTo>
                  <a:pt x="56095" y="462378"/>
                </a:lnTo>
                <a:lnTo>
                  <a:pt x="85153" y="496252"/>
                </a:lnTo>
                <a:lnTo>
                  <a:pt x="119027" y="525310"/>
                </a:lnTo>
                <a:lnTo>
                  <a:pt x="157118" y="548953"/>
                </a:lnTo>
                <a:lnTo>
                  <a:pt x="198827" y="566583"/>
                </a:lnTo>
                <a:lnTo>
                  <a:pt x="243555" y="577600"/>
                </a:lnTo>
                <a:lnTo>
                  <a:pt x="290703" y="581405"/>
                </a:lnTo>
                <a:lnTo>
                  <a:pt x="337850" y="577600"/>
                </a:lnTo>
                <a:lnTo>
                  <a:pt x="382578" y="566583"/>
                </a:lnTo>
                <a:lnTo>
                  <a:pt x="424287" y="548953"/>
                </a:lnTo>
                <a:lnTo>
                  <a:pt x="462378" y="525310"/>
                </a:lnTo>
                <a:lnTo>
                  <a:pt x="496252" y="496252"/>
                </a:lnTo>
                <a:lnTo>
                  <a:pt x="525310" y="462378"/>
                </a:lnTo>
                <a:lnTo>
                  <a:pt x="548953" y="424287"/>
                </a:lnTo>
                <a:lnTo>
                  <a:pt x="566583" y="382578"/>
                </a:lnTo>
                <a:lnTo>
                  <a:pt x="577600" y="337850"/>
                </a:lnTo>
                <a:lnTo>
                  <a:pt x="581406" y="290702"/>
                </a:lnTo>
                <a:lnTo>
                  <a:pt x="577600" y="243555"/>
                </a:lnTo>
                <a:lnTo>
                  <a:pt x="566583" y="198827"/>
                </a:lnTo>
                <a:lnTo>
                  <a:pt x="548953" y="157118"/>
                </a:lnTo>
                <a:lnTo>
                  <a:pt x="525310" y="119027"/>
                </a:lnTo>
                <a:lnTo>
                  <a:pt x="496252" y="85153"/>
                </a:lnTo>
                <a:lnTo>
                  <a:pt x="462378" y="56095"/>
                </a:lnTo>
                <a:lnTo>
                  <a:pt x="424287" y="32452"/>
                </a:lnTo>
                <a:lnTo>
                  <a:pt x="382578" y="14822"/>
                </a:lnTo>
                <a:lnTo>
                  <a:pt x="337850" y="3805"/>
                </a:lnTo>
                <a:lnTo>
                  <a:pt x="290703" y="0"/>
                </a:lnTo>
                <a:close/>
              </a:path>
            </a:pathLst>
          </a:custGeom>
          <a:solidFill>
            <a:srgbClr val="AF511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txBox="1"/>
          <p:nvPr/>
        </p:nvSpPr>
        <p:spPr>
          <a:xfrm>
            <a:off x="11303254" y="467867"/>
            <a:ext cx="16510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a:ln>
                  <a:noFill/>
                </a:ln>
                <a:solidFill>
                  <a:srgbClr val="FFFFFF"/>
                </a:solidFill>
                <a:effectLst/>
                <a:uLnTx/>
                <a:uFillTx/>
                <a:latin typeface="Arial"/>
                <a:ea typeface="+mn-ea"/>
                <a:cs typeface="Arial"/>
              </a:rPr>
              <a:t>F</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477775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25400">
              <a:lnSpc>
                <a:spcPct val="100000"/>
              </a:lnSpc>
              <a:spcBef>
                <a:spcPts val="100"/>
              </a:spcBef>
            </a:pPr>
            <a:r>
              <a:rPr lang="en-IN" sz="3400" spc="-5"/>
              <a:t>BLUE365</a:t>
            </a:r>
            <a:r>
              <a:rPr lang="en-IN" sz="3400" spc="-7" baseline="24691"/>
              <a:t>®</a:t>
            </a:r>
            <a:r>
              <a:rPr lang="en-IN" sz="3400" spc="390" baseline="24691"/>
              <a:t> </a:t>
            </a:r>
            <a:r>
              <a:rPr lang="en-IN" sz="3400" spc="-5"/>
              <a:t>DISCOUNTS</a:t>
            </a:r>
            <a:endParaRPr lang="en-IN" sz="3400"/>
          </a:p>
        </p:txBody>
      </p:sp>
      <p:sp>
        <p:nvSpPr>
          <p:cNvPr id="8" name="object 8"/>
          <p:cNvSpPr txBox="1">
            <a:spLocks noGrp="1"/>
          </p:cNvSpPr>
          <p:nvPr>
            <p:ph type="sldNum" sz="quarter" idx="7"/>
          </p:nvPr>
        </p:nvSpPr>
        <p:spPr>
          <a:xfrm>
            <a:off x="11745214" y="6496262"/>
            <a:ext cx="245745" cy="179536"/>
          </a:xfrm>
          <a:prstGeom prst="rect">
            <a:avLst/>
          </a:prstGeom>
        </p:spPr>
        <p:txBody>
          <a:bodyPr vert="horz" wrap="square" lIns="0" tIns="0" rIns="0" bIns="0" rtlCol="0" anchor="t">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lang="en-US" sz="1200" b="1" i="0" u="none" strike="noStrike" kern="1200" cap="none" spc="0" normalizeH="0" baseline="0" noProof="0" dirty="0">
                <a:ln>
                  <a:noFill/>
                </a:ln>
                <a:solidFill>
                  <a:srgbClr val="EDF6FB"/>
                </a:solidFill>
                <a:effectLst/>
                <a:uLnTx/>
                <a:uFillTx/>
                <a:latin typeface="Arial"/>
                <a:ea typeface="+mn-ea"/>
                <a:cs typeface="Arial"/>
              </a:rPr>
              <a:pPr marL="38100" marR="0" lvl="0" indent="0" algn="l" defTabSz="914400" rtl="0" eaLnBrk="1" fontAlgn="auto" latinLnBrk="0" hangingPunct="1">
                <a:lnSpc>
                  <a:spcPts val="1425"/>
                </a:lnSpc>
                <a:spcBef>
                  <a:spcPts val="0"/>
                </a:spcBef>
                <a:spcAft>
                  <a:spcPts val="0"/>
                </a:spcAft>
                <a:buClrTx/>
                <a:buSzTx/>
                <a:buFontTx/>
                <a:buNone/>
                <a:tabLst/>
                <a:defRPr/>
              </a:pPr>
              <a:t>84</a:t>
            </a:fld>
            <a:endParaRPr kumimoji="0" lang="en-US" sz="1200" b="1" i="0" u="none" strike="noStrike" kern="1200" cap="none" spc="0" normalizeH="0" baseline="0" noProof="0">
              <a:ln>
                <a:noFill/>
              </a:ln>
              <a:solidFill>
                <a:srgbClr val="EDF6FB"/>
              </a:solidFill>
              <a:effectLst/>
              <a:uLnTx/>
              <a:uFillTx/>
              <a:latin typeface="Arial"/>
              <a:ea typeface="+mn-ea"/>
              <a:cs typeface="Arial"/>
            </a:endParaRPr>
          </a:p>
        </p:txBody>
      </p:sp>
      <p:sp>
        <p:nvSpPr>
          <p:cNvPr id="3" name="object 3"/>
          <p:cNvSpPr/>
          <p:nvPr/>
        </p:nvSpPr>
        <p:spPr>
          <a:xfrm>
            <a:off x="1019506" y="4408001"/>
            <a:ext cx="643296" cy="32624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075353" y="3322618"/>
            <a:ext cx="473298" cy="632625"/>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922392" y="2494763"/>
            <a:ext cx="711943" cy="431943"/>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898967" y="1354321"/>
            <a:ext cx="10209530" cy="598625"/>
          </a:xfrm>
          <a:prstGeom prst="rect">
            <a:avLst/>
          </a:prstGeom>
        </p:spPr>
        <p:txBody>
          <a:bodyPr vert="horz" wrap="square" lIns="0" tIns="12700" rIns="0" bIns="0" rtlCol="0">
            <a:spAutoFit/>
          </a:bodyPr>
          <a:lstStyle/>
          <a:p>
            <a:pPr marL="50800" marR="424180" lvl="0" indent="0" algn="l" defTabSz="914400" rtl="0" eaLnBrk="1" fontAlgn="auto" latinLnBrk="0" hangingPunct="1">
              <a:lnSpc>
                <a:spcPct val="110000"/>
              </a:lnSpc>
              <a:spcBef>
                <a:spcPts val="100"/>
              </a:spcBef>
              <a:spcAft>
                <a:spcPts val="0"/>
              </a:spcAft>
              <a:buClrTx/>
              <a:buSzTx/>
              <a:buFontTx/>
              <a:buNone/>
              <a:tabLst/>
              <a:defRPr/>
            </a:pPr>
            <a:r>
              <a:rPr kumimoji="0" sz="1800" b="0" i="0" u="none" strike="noStrike" kern="1200" cap="none" spc="-65" normalizeH="0" baseline="0" noProof="0">
                <a:ln>
                  <a:noFill/>
                </a:ln>
                <a:solidFill>
                  <a:srgbClr val="002E53"/>
                </a:solidFill>
                <a:effectLst/>
                <a:uLnTx/>
                <a:uFillTx/>
                <a:latin typeface="Arial"/>
                <a:ea typeface="+mn-ea"/>
                <a:cs typeface="Arial"/>
              </a:rPr>
              <a:t>You </a:t>
            </a:r>
            <a:r>
              <a:rPr kumimoji="0" sz="1800" b="0" i="0" u="none" strike="noStrike" kern="1200" cap="none" spc="-5" normalizeH="0" baseline="0" noProof="0">
                <a:ln>
                  <a:noFill/>
                </a:ln>
                <a:solidFill>
                  <a:srgbClr val="002E53"/>
                </a:solidFill>
                <a:effectLst/>
                <a:uLnTx/>
                <a:uFillTx/>
                <a:latin typeface="Arial"/>
                <a:ea typeface="+mn-ea"/>
                <a:cs typeface="Arial"/>
              </a:rPr>
              <a:t>have access to exclusive health and wellness deals through the Blue365 program,  </a:t>
            </a:r>
            <a:r>
              <a:rPr kumimoji="0" sz="1800" b="0" i="0" u="none" strike="noStrike" kern="1200" cap="none" spc="-10" normalizeH="0" baseline="0" noProof="0">
                <a:ln>
                  <a:noFill/>
                </a:ln>
                <a:solidFill>
                  <a:srgbClr val="002E53"/>
                </a:solidFill>
                <a:effectLst/>
                <a:uLnTx/>
                <a:uFillTx/>
                <a:latin typeface="Arial"/>
                <a:ea typeface="+mn-ea"/>
                <a:cs typeface="Arial"/>
              </a:rPr>
              <a:t>including </a:t>
            </a:r>
            <a:r>
              <a:rPr kumimoji="0" sz="1800" b="0" i="0" u="none" strike="noStrike" kern="1200" cap="none" spc="-5" normalizeH="0" baseline="0" noProof="0">
                <a:ln>
                  <a:noFill/>
                </a:ln>
                <a:solidFill>
                  <a:srgbClr val="002E53"/>
                </a:solidFill>
                <a:effectLst/>
                <a:uLnTx/>
                <a:uFillTx/>
                <a:latin typeface="Arial"/>
                <a:ea typeface="+mn-ea"/>
                <a:cs typeface="Arial"/>
              </a:rPr>
              <a:t>some of the </a:t>
            </a:r>
            <a:r>
              <a:rPr kumimoji="0" sz="1800" b="0" i="0" u="none" strike="noStrike" kern="1200" cap="none" spc="-10" normalizeH="0" baseline="0" noProof="0">
                <a:ln>
                  <a:noFill/>
                </a:ln>
                <a:solidFill>
                  <a:srgbClr val="002E53"/>
                </a:solidFill>
                <a:effectLst/>
                <a:uLnTx/>
                <a:uFillTx/>
                <a:latin typeface="Arial"/>
                <a:ea typeface="+mn-ea"/>
                <a:cs typeface="Arial"/>
              </a:rPr>
              <a:t>industry’s </a:t>
            </a:r>
            <a:r>
              <a:rPr kumimoji="0" sz="1800" b="0" i="0" u="none" strike="noStrike" kern="1200" cap="none" spc="-5" normalizeH="0" baseline="0" noProof="0">
                <a:ln>
                  <a:noFill/>
                </a:ln>
                <a:solidFill>
                  <a:srgbClr val="002E53"/>
                </a:solidFill>
                <a:effectLst/>
                <a:uLnTx/>
                <a:uFillTx/>
                <a:latin typeface="Arial"/>
                <a:ea typeface="+mn-ea"/>
                <a:cs typeface="Arial"/>
              </a:rPr>
              <a:t>best </a:t>
            </a:r>
            <a:r>
              <a:rPr kumimoji="0" sz="1800" b="0" i="0" u="none" strike="noStrike" kern="1200" cap="none" spc="-10" normalizeH="0" baseline="0" noProof="0">
                <a:ln>
                  <a:noFill/>
                </a:ln>
                <a:solidFill>
                  <a:srgbClr val="002E53"/>
                </a:solidFill>
                <a:effectLst/>
                <a:uLnTx/>
                <a:uFillTx/>
                <a:latin typeface="Arial"/>
                <a:ea typeface="+mn-ea"/>
                <a:cs typeface="Arial"/>
              </a:rPr>
              <a:t>discounts</a:t>
            </a:r>
            <a:r>
              <a:rPr kumimoji="0" sz="1800" b="0" i="0" u="none" strike="noStrike" kern="1200" cap="none" spc="25" normalizeH="0" baseline="0" noProof="0">
                <a:ln>
                  <a:noFill/>
                </a:ln>
                <a:solidFill>
                  <a:srgbClr val="002E53"/>
                </a:solidFill>
                <a:effectLst/>
                <a:uLnTx/>
                <a:uFillTx/>
                <a:latin typeface="Arial"/>
                <a:ea typeface="+mn-ea"/>
                <a:cs typeface="Arial"/>
              </a:rPr>
              <a:t> </a:t>
            </a:r>
            <a:r>
              <a:rPr kumimoji="0" sz="1800" b="0" i="0" u="none" strike="noStrike" kern="1200" cap="none" spc="-10" normalizeH="0" baseline="0" noProof="0">
                <a:ln>
                  <a:noFill/>
                </a:ln>
                <a:solidFill>
                  <a:srgbClr val="002E53"/>
                </a:solidFill>
                <a:effectLst/>
                <a:uLnTx/>
                <a:uFillTx/>
                <a:latin typeface="Arial"/>
                <a:ea typeface="+mn-ea"/>
                <a:cs typeface="Arial"/>
              </a:rPr>
              <a:t>including:</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7" name="object 7"/>
          <p:cNvSpPr/>
          <p:nvPr/>
        </p:nvSpPr>
        <p:spPr>
          <a:xfrm>
            <a:off x="1103583" y="5305487"/>
            <a:ext cx="408779" cy="465456"/>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1A5E4102-BB08-4F77-98B8-EDF0A60541CC}"/>
              </a:ext>
            </a:extLst>
          </p:cNvPr>
          <p:cNvGrpSpPr/>
          <p:nvPr/>
        </p:nvGrpSpPr>
        <p:grpSpPr>
          <a:xfrm>
            <a:off x="9631680" y="332993"/>
            <a:ext cx="581660" cy="581660"/>
            <a:chOff x="9631680" y="332993"/>
            <a:chExt cx="581660" cy="581660"/>
          </a:xfrm>
        </p:grpSpPr>
        <p:sp>
          <p:nvSpPr>
            <p:cNvPr id="10" name="object 3">
              <a:extLst>
                <a:ext uri="{FF2B5EF4-FFF2-40B4-BE49-F238E27FC236}">
                  <a16:creationId xmlns:a16="http://schemas.microsoft.com/office/drawing/2014/main" id="{2ACCC7F5-199C-4E0D-AD11-BA30B1A1F54F}"/>
                </a:ext>
              </a:extLst>
            </p:cNvPr>
            <p:cNvSpPr/>
            <p:nvPr/>
          </p:nvSpPr>
          <p:spPr>
            <a:xfrm>
              <a:off x="9631680" y="332993"/>
              <a:ext cx="581660" cy="581660"/>
            </a:xfrm>
            <a:custGeom>
              <a:avLst/>
              <a:gdLst/>
              <a:ahLst/>
              <a:cxnLst/>
              <a:rect l="l" t="t" r="r" b="b"/>
              <a:pathLst>
                <a:path w="581659" h="581660">
                  <a:moveTo>
                    <a:pt x="290703" y="0"/>
                  </a:moveTo>
                  <a:lnTo>
                    <a:pt x="243555" y="3805"/>
                  </a:lnTo>
                  <a:lnTo>
                    <a:pt x="198827" y="14822"/>
                  </a:lnTo>
                  <a:lnTo>
                    <a:pt x="157118" y="32452"/>
                  </a:lnTo>
                  <a:lnTo>
                    <a:pt x="119027" y="56095"/>
                  </a:lnTo>
                  <a:lnTo>
                    <a:pt x="85153" y="85153"/>
                  </a:lnTo>
                  <a:lnTo>
                    <a:pt x="56095" y="119027"/>
                  </a:lnTo>
                  <a:lnTo>
                    <a:pt x="32452" y="157118"/>
                  </a:lnTo>
                  <a:lnTo>
                    <a:pt x="14822" y="198827"/>
                  </a:lnTo>
                  <a:lnTo>
                    <a:pt x="3805" y="243555"/>
                  </a:lnTo>
                  <a:lnTo>
                    <a:pt x="0" y="290702"/>
                  </a:lnTo>
                  <a:lnTo>
                    <a:pt x="3805" y="337850"/>
                  </a:lnTo>
                  <a:lnTo>
                    <a:pt x="14822" y="382578"/>
                  </a:lnTo>
                  <a:lnTo>
                    <a:pt x="32452" y="424287"/>
                  </a:lnTo>
                  <a:lnTo>
                    <a:pt x="56095" y="462378"/>
                  </a:lnTo>
                  <a:lnTo>
                    <a:pt x="85153" y="496252"/>
                  </a:lnTo>
                  <a:lnTo>
                    <a:pt x="119027" y="525310"/>
                  </a:lnTo>
                  <a:lnTo>
                    <a:pt x="157118" y="548953"/>
                  </a:lnTo>
                  <a:lnTo>
                    <a:pt x="198827" y="566583"/>
                  </a:lnTo>
                  <a:lnTo>
                    <a:pt x="243555" y="577600"/>
                  </a:lnTo>
                  <a:lnTo>
                    <a:pt x="290703" y="581405"/>
                  </a:lnTo>
                  <a:lnTo>
                    <a:pt x="337850" y="577600"/>
                  </a:lnTo>
                  <a:lnTo>
                    <a:pt x="382578" y="566583"/>
                  </a:lnTo>
                  <a:lnTo>
                    <a:pt x="424287" y="548953"/>
                  </a:lnTo>
                  <a:lnTo>
                    <a:pt x="462378" y="525310"/>
                  </a:lnTo>
                  <a:lnTo>
                    <a:pt x="496252" y="496252"/>
                  </a:lnTo>
                  <a:lnTo>
                    <a:pt x="525310" y="462378"/>
                  </a:lnTo>
                  <a:lnTo>
                    <a:pt x="548953" y="424287"/>
                  </a:lnTo>
                  <a:lnTo>
                    <a:pt x="566583" y="382578"/>
                  </a:lnTo>
                  <a:lnTo>
                    <a:pt x="577600" y="337850"/>
                  </a:lnTo>
                  <a:lnTo>
                    <a:pt x="581406" y="290702"/>
                  </a:lnTo>
                  <a:lnTo>
                    <a:pt x="577600" y="243555"/>
                  </a:lnTo>
                  <a:lnTo>
                    <a:pt x="566583" y="198827"/>
                  </a:lnTo>
                  <a:lnTo>
                    <a:pt x="548953" y="157118"/>
                  </a:lnTo>
                  <a:lnTo>
                    <a:pt x="525310" y="119027"/>
                  </a:lnTo>
                  <a:lnTo>
                    <a:pt x="496252" y="85153"/>
                  </a:lnTo>
                  <a:lnTo>
                    <a:pt x="462378" y="56095"/>
                  </a:lnTo>
                  <a:lnTo>
                    <a:pt x="424287" y="32452"/>
                  </a:lnTo>
                  <a:lnTo>
                    <a:pt x="382578" y="14822"/>
                  </a:lnTo>
                  <a:lnTo>
                    <a:pt x="337850" y="3805"/>
                  </a:lnTo>
                  <a:lnTo>
                    <a:pt x="290703" y="0"/>
                  </a:lnTo>
                  <a:close/>
                </a:path>
              </a:pathLst>
            </a:custGeom>
            <a:solidFill>
              <a:srgbClr val="0277A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4">
              <a:extLst>
                <a:ext uri="{FF2B5EF4-FFF2-40B4-BE49-F238E27FC236}">
                  <a16:creationId xmlns:a16="http://schemas.microsoft.com/office/drawing/2014/main" id="{F99D1F34-EB37-4888-A653-C4C682D582AB}"/>
                </a:ext>
              </a:extLst>
            </p:cNvPr>
            <p:cNvSpPr txBox="1"/>
            <p:nvPr/>
          </p:nvSpPr>
          <p:spPr>
            <a:xfrm>
              <a:off x="9834118" y="467867"/>
              <a:ext cx="17843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a:ln>
                    <a:noFill/>
                  </a:ln>
                  <a:solidFill>
                    <a:srgbClr val="FFFFFF"/>
                  </a:solidFill>
                  <a:effectLst/>
                  <a:uLnTx/>
                  <a:uFillTx/>
                  <a:latin typeface="Arial"/>
                  <a:ea typeface="+mn-ea"/>
                  <a:cs typeface="Arial"/>
                </a:rPr>
                <a:t>S</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grpSp>
      <p:grpSp>
        <p:nvGrpSpPr>
          <p:cNvPr id="12" name="Group 11">
            <a:extLst>
              <a:ext uri="{FF2B5EF4-FFF2-40B4-BE49-F238E27FC236}">
                <a16:creationId xmlns:a16="http://schemas.microsoft.com/office/drawing/2014/main" id="{FEC2D2EF-489A-48C3-B01E-8703066040D5}"/>
              </a:ext>
            </a:extLst>
          </p:cNvPr>
          <p:cNvGrpSpPr/>
          <p:nvPr/>
        </p:nvGrpSpPr>
        <p:grpSpPr>
          <a:xfrm>
            <a:off x="10363200" y="332993"/>
            <a:ext cx="581660" cy="581660"/>
            <a:chOff x="10363200" y="332993"/>
            <a:chExt cx="581660" cy="581660"/>
          </a:xfrm>
        </p:grpSpPr>
        <p:sp>
          <p:nvSpPr>
            <p:cNvPr id="13" name="object 5">
              <a:extLst>
                <a:ext uri="{FF2B5EF4-FFF2-40B4-BE49-F238E27FC236}">
                  <a16:creationId xmlns:a16="http://schemas.microsoft.com/office/drawing/2014/main" id="{A7C036CA-7A79-4B6A-891E-BF1A49BA9931}"/>
                </a:ext>
              </a:extLst>
            </p:cNvPr>
            <p:cNvSpPr/>
            <p:nvPr/>
          </p:nvSpPr>
          <p:spPr>
            <a:xfrm>
              <a:off x="10363200" y="332993"/>
              <a:ext cx="581660" cy="581660"/>
            </a:xfrm>
            <a:custGeom>
              <a:avLst/>
              <a:gdLst/>
              <a:ahLst/>
              <a:cxnLst/>
              <a:rect l="l" t="t" r="r" b="b"/>
              <a:pathLst>
                <a:path w="581659" h="581660">
                  <a:moveTo>
                    <a:pt x="290703" y="0"/>
                  </a:moveTo>
                  <a:lnTo>
                    <a:pt x="243555" y="3805"/>
                  </a:lnTo>
                  <a:lnTo>
                    <a:pt x="198827" y="14822"/>
                  </a:lnTo>
                  <a:lnTo>
                    <a:pt x="157118" y="32452"/>
                  </a:lnTo>
                  <a:lnTo>
                    <a:pt x="119027" y="56095"/>
                  </a:lnTo>
                  <a:lnTo>
                    <a:pt x="85153" y="85153"/>
                  </a:lnTo>
                  <a:lnTo>
                    <a:pt x="56095" y="119027"/>
                  </a:lnTo>
                  <a:lnTo>
                    <a:pt x="32452" y="157118"/>
                  </a:lnTo>
                  <a:lnTo>
                    <a:pt x="14822" y="198827"/>
                  </a:lnTo>
                  <a:lnTo>
                    <a:pt x="3805" y="243555"/>
                  </a:lnTo>
                  <a:lnTo>
                    <a:pt x="0" y="290702"/>
                  </a:lnTo>
                  <a:lnTo>
                    <a:pt x="3805" y="337850"/>
                  </a:lnTo>
                  <a:lnTo>
                    <a:pt x="14822" y="382578"/>
                  </a:lnTo>
                  <a:lnTo>
                    <a:pt x="32452" y="424287"/>
                  </a:lnTo>
                  <a:lnTo>
                    <a:pt x="56095" y="462378"/>
                  </a:lnTo>
                  <a:lnTo>
                    <a:pt x="85153" y="496252"/>
                  </a:lnTo>
                  <a:lnTo>
                    <a:pt x="119027" y="525310"/>
                  </a:lnTo>
                  <a:lnTo>
                    <a:pt x="157118" y="548953"/>
                  </a:lnTo>
                  <a:lnTo>
                    <a:pt x="198827" y="566583"/>
                  </a:lnTo>
                  <a:lnTo>
                    <a:pt x="243555" y="577600"/>
                  </a:lnTo>
                  <a:lnTo>
                    <a:pt x="290703" y="581405"/>
                  </a:lnTo>
                  <a:lnTo>
                    <a:pt x="337850" y="577600"/>
                  </a:lnTo>
                  <a:lnTo>
                    <a:pt x="382578" y="566583"/>
                  </a:lnTo>
                  <a:lnTo>
                    <a:pt x="424287" y="548953"/>
                  </a:lnTo>
                  <a:lnTo>
                    <a:pt x="462378" y="525310"/>
                  </a:lnTo>
                  <a:lnTo>
                    <a:pt x="496252" y="496252"/>
                  </a:lnTo>
                  <a:lnTo>
                    <a:pt x="525310" y="462378"/>
                  </a:lnTo>
                  <a:lnTo>
                    <a:pt x="548953" y="424287"/>
                  </a:lnTo>
                  <a:lnTo>
                    <a:pt x="566583" y="382578"/>
                  </a:lnTo>
                  <a:lnTo>
                    <a:pt x="577600" y="337850"/>
                  </a:lnTo>
                  <a:lnTo>
                    <a:pt x="581406" y="290702"/>
                  </a:lnTo>
                  <a:lnTo>
                    <a:pt x="577600" y="243555"/>
                  </a:lnTo>
                  <a:lnTo>
                    <a:pt x="566583" y="198827"/>
                  </a:lnTo>
                  <a:lnTo>
                    <a:pt x="548953" y="157118"/>
                  </a:lnTo>
                  <a:lnTo>
                    <a:pt x="525310" y="119027"/>
                  </a:lnTo>
                  <a:lnTo>
                    <a:pt x="496252" y="85153"/>
                  </a:lnTo>
                  <a:lnTo>
                    <a:pt x="462378" y="56095"/>
                  </a:lnTo>
                  <a:lnTo>
                    <a:pt x="424287" y="32452"/>
                  </a:lnTo>
                  <a:lnTo>
                    <a:pt x="382578" y="14822"/>
                  </a:lnTo>
                  <a:lnTo>
                    <a:pt x="337850" y="3805"/>
                  </a:lnTo>
                  <a:lnTo>
                    <a:pt x="290703" y="0"/>
                  </a:lnTo>
                  <a:close/>
                </a:path>
              </a:pathLst>
            </a:custGeom>
            <a:solidFill>
              <a:srgbClr val="002F5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6">
              <a:extLst>
                <a:ext uri="{FF2B5EF4-FFF2-40B4-BE49-F238E27FC236}">
                  <a16:creationId xmlns:a16="http://schemas.microsoft.com/office/drawing/2014/main" id="{83274428-72D4-4059-AF27-1B1E29BEB138}"/>
                </a:ext>
              </a:extLst>
            </p:cNvPr>
            <p:cNvSpPr txBox="1"/>
            <p:nvPr/>
          </p:nvSpPr>
          <p:spPr>
            <a:xfrm>
              <a:off x="10558780" y="467867"/>
              <a:ext cx="19050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a:ln>
                    <a:noFill/>
                  </a:ln>
                  <a:solidFill>
                    <a:srgbClr val="FFFFFF"/>
                  </a:solidFill>
                  <a:effectLst/>
                  <a:uLnTx/>
                  <a:uFillTx/>
                  <a:latin typeface="Arial"/>
                  <a:ea typeface="+mn-ea"/>
                  <a:cs typeface="Arial"/>
                </a:rPr>
                <a:t>B</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grpSp>
      <p:grpSp>
        <p:nvGrpSpPr>
          <p:cNvPr id="15" name="Group 14">
            <a:extLst>
              <a:ext uri="{FF2B5EF4-FFF2-40B4-BE49-F238E27FC236}">
                <a16:creationId xmlns:a16="http://schemas.microsoft.com/office/drawing/2014/main" id="{A13FA26F-EBF3-4B4B-9BB0-62D26D3EF5ED}"/>
              </a:ext>
            </a:extLst>
          </p:cNvPr>
          <p:cNvGrpSpPr/>
          <p:nvPr/>
        </p:nvGrpSpPr>
        <p:grpSpPr>
          <a:xfrm>
            <a:off x="11094719" y="332993"/>
            <a:ext cx="581660" cy="581660"/>
            <a:chOff x="11094719" y="332993"/>
            <a:chExt cx="581660" cy="581660"/>
          </a:xfrm>
        </p:grpSpPr>
        <p:sp>
          <p:nvSpPr>
            <p:cNvPr id="16" name="object 7">
              <a:extLst>
                <a:ext uri="{FF2B5EF4-FFF2-40B4-BE49-F238E27FC236}">
                  <a16:creationId xmlns:a16="http://schemas.microsoft.com/office/drawing/2014/main" id="{33B28020-0C7F-4332-BA69-983DCBD56B81}"/>
                </a:ext>
              </a:extLst>
            </p:cNvPr>
            <p:cNvSpPr/>
            <p:nvPr/>
          </p:nvSpPr>
          <p:spPr>
            <a:xfrm>
              <a:off x="11094719" y="332993"/>
              <a:ext cx="581660" cy="581660"/>
            </a:xfrm>
            <a:custGeom>
              <a:avLst/>
              <a:gdLst/>
              <a:ahLst/>
              <a:cxnLst/>
              <a:rect l="l" t="t" r="r" b="b"/>
              <a:pathLst>
                <a:path w="581659" h="581660">
                  <a:moveTo>
                    <a:pt x="290703" y="0"/>
                  </a:moveTo>
                  <a:lnTo>
                    <a:pt x="243555" y="3805"/>
                  </a:lnTo>
                  <a:lnTo>
                    <a:pt x="198827" y="14822"/>
                  </a:lnTo>
                  <a:lnTo>
                    <a:pt x="157118" y="32452"/>
                  </a:lnTo>
                  <a:lnTo>
                    <a:pt x="119027" y="56095"/>
                  </a:lnTo>
                  <a:lnTo>
                    <a:pt x="85153" y="85153"/>
                  </a:lnTo>
                  <a:lnTo>
                    <a:pt x="56095" y="119027"/>
                  </a:lnTo>
                  <a:lnTo>
                    <a:pt x="32452" y="157118"/>
                  </a:lnTo>
                  <a:lnTo>
                    <a:pt x="14822" y="198827"/>
                  </a:lnTo>
                  <a:lnTo>
                    <a:pt x="3805" y="243555"/>
                  </a:lnTo>
                  <a:lnTo>
                    <a:pt x="0" y="290702"/>
                  </a:lnTo>
                  <a:lnTo>
                    <a:pt x="3805" y="337850"/>
                  </a:lnTo>
                  <a:lnTo>
                    <a:pt x="14822" y="382578"/>
                  </a:lnTo>
                  <a:lnTo>
                    <a:pt x="32452" y="424287"/>
                  </a:lnTo>
                  <a:lnTo>
                    <a:pt x="56095" y="462378"/>
                  </a:lnTo>
                  <a:lnTo>
                    <a:pt x="85153" y="496252"/>
                  </a:lnTo>
                  <a:lnTo>
                    <a:pt x="119027" y="525310"/>
                  </a:lnTo>
                  <a:lnTo>
                    <a:pt x="157118" y="548953"/>
                  </a:lnTo>
                  <a:lnTo>
                    <a:pt x="198827" y="566583"/>
                  </a:lnTo>
                  <a:lnTo>
                    <a:pt x="243555" y="577600"/>
                  </a:lnTo>
                  <a:lnTo>
                    <a:pt x="290703" y="581405"/>
                  </a:lnTo>
                  <a:lnTo>
                    <a:pt x="337850" y="577600"/>
                  </a:lnTo>
                  <a:lnTo>
                    <a:pt x="382578" y="566583"/>
                  </a:lnTo>
                  <a:lnTo>
                    <a:pt x="424287" y="548953"/>
                  </a:lnTo>
                  <a:lnTo>
                    <a:pt x="462378" y="525310"/>
                  </a:lnTo>
                  <a:lnTo>
                    <a:pt x="496252" y="496252"/>
                  </a:lnTo>
                  <a:lnTo>
                    <a:pt x="525310" y="462378"/>
                  </a:lnTo>
                  <a:lnTo>
                    <a:pt x="548953" y="424287"/>
                  </a:lnTo>
                  <a:lnTo>
                    <a:pt x="566583" y="382578"/>
                  </a:lnTo>
                  <a:lnTo>
                    <a:pt x="577600" y="337850"/>
                  </a:lnTo>
                  <a:lnTo>
                    <a:pt x="581406" y="290702"/>
                  </a:lnTo>
                  <a:lnTo>
                    <a:pt x="577600" y="243555"/>
                  </a:lnTo>
                  <a:lnTo>
                    <a:pt x="566583" y="198827"/>
                  </a:lnTo>
                  <a:lnTo>
                    <a:pt x="548953" y="157118"/>
                  </a:lnTo>
                  <a:lnTo>
                    <a:pt x="525310" y="119027"/>
                  </a:lnTo>
                  <a:lnTo>
                    <a:pt x="496252" y="85153"/>
                  </a:lnTo>
                  <a:lnTo>
                    <a:pt x="462378" y="56095"/>
                  </a:lnTo>
                  <a:lnTo>
                    <a:pt x="424287" y="32452"/>
                  </a:lnTo>
                  <a:lnTo>
                    <a:pt x="382578" y="14822"/>
                  </a:lnTo>
                  <a:lnTo>
                    <a:pt x="337850" y="3805"/>
                  </a:lnTo>
                  <a:lnTo>
                    <a:pt x="290703" y="0"/>
                  </a:lnTo>
                  <a:close/>
                </a:path>
              </a:pathLst>
            </a:custGeom>
            <a:solidFill>
              <a:srgbClr val="AF511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8">
              <a:extLst>
                <a:ext uri="{FF2B5EF4-FFF2-40B4-BE49-F238E27FC236}">
                  <a16:creationId xmlns:a16="http://schemas.microsoft.com/office/drawing/2014/main" id="{28519946-4221-4954-BAC7-4E74560AC465}"/>
                </a:ext>
              </a:extLst>
            </p:cNvPr>
            <p:cNvSpPr txBox="1"/>
            <p:nvPr/>
          </p:nvSpPr>
          <p:spPr>
            <a:xfrm>
              <a:off x="11303254" y="467867"/>
              <a:ext cx="16510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a:ln>
                    <a:noFill/>
                  </a:ln>
                  <a:solidFill>
                    <a:srgbClr val="FFFFFF"/>
                  </a:solidFill>
                  <a:effectLst/>
                  <a:uLnTx/>
                  <a:uFillTx/>
                  <a:latin typeface="Arial"/>
                  <a:ea typeface="+mn-ea"/>
                  <a:cs typeface="Arial"/>
                </a:rPr>
                <a:t>F</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grpSp>
      <p:sp>
        <p:nvSpPr>
          <p:cNvPr id="18" name="object 6"/>
          <p:cNvSpPr txBox="1"/>
          <p:nvPr/>
        </p:nvSpPr>
        <p:spPr>
          <a:xfrm>
            <a:off x="863600" y="2384584"/>
            <a:ext cx="10209530" cy="598625"/>
          </a:xfrm>
          <a:prstGeom prst="rect">
            <a:avLst/>
          </a:prstGeom>
        </p:spPr>
        <p:txBody>
          <a:bodyPr vert="horz" wrap="square" lIns="0" tIns="12700" rIns="0" bIns="0" rtlCol="0">
            <a:spAutoFit/>
          </a:bodyPr>
          <a:lstStyle/>
          <a:p>
            <a:pPr marL="1090930" marR="43180" lvl="0" indent="0" algn="l" defTabSz="914400" rtl="0" eaLnBrk="1" fontAlgn="auto" latinLnBrk="0" hangingPunct="1">
              <a:lnSpc>
                <a:spcPct val="110000"/>
              </a:lnSpc>
              <a:spcBef>
                <a:spcPts val="0"/>
              </a:spcBef>
              <a:spcAft>
                <a:spcPts val="0"/>
              </a:spcAft>
              <a:buClrTx/>
              <a:buSzTx/>
              <a:buFontTx/>
              <a:buNone/>
              <a:tabLst/>
              <a:defRPr/>
            </a:pPr>
            <a:r>
              <a:rPr kumimoji="0" lang="en-IN" sz="1800" b="1" i="0" u="none" strike="noStrike" kern="1200" cap="none" spc="-5" normalizeH="0" baseline="0" noProof="0">
                <a:ln>
                  <a:noFill/>
                </a:ln>
                <a:solidFill>
                  <a:srgbClr val="002E53"/>
                </a:solidFill>
                <a:effectLst/>
                <a:uLnTx/>
                <a:uFillTx/>
                <a:latin typeface="Arial"/>
                <a:ea typeface="+mn-ea"/>
                <a:cs typeface="Arial"/>
              </a:rPr>
              <a:t>Low-cost gym memberships </a:t>
            </a:r>
            <a:r>
              <a:rPr kumimoji="0" lang="en-IN" sz="1800" b="0" i="0" u="none" strike="noStrike" kern="1200" cap="none" spc="-5" normalizeH="0" baseline="0" noProof="0">
                <a:ln>
                  <a:noFill/>
                </a:ln>
                <a:solidFill>
                  <a:srgbClr val="002E53"/>
                </a:solidFill>
                <a:effectLst/>
                <a:uLnTx/>
                <a:uFillTx/>
                <a:latin typeface="Arial"/>
                <a:ea typeface="+mn-ea"/>
                <a:cs typeface="Arial"/>
              </a:rPr>
              <a:t>– Low </a:t>
            </a:r>
            <a:r>
              <a:rPr kumimoji="0" lang="en-IN" sz="1800" b="0" i="0" u="none" strike="noStrike" kern="1200" cap="none" spc="0" normalizeH="0" baseline="0" noProof="0">
                <a:ln>
                  <a:noFill/>
                </a:ln>
                <a:solidFill>
                  <a:srgbClr val="002E53"/>
                </a:solidFill>
                <a:effectLst/>
                <a:uLnTx/>
                <a:uFillTx/>
                <a:latin typeface="Arial"/>
                <a:ea typeface="+mn-ea"/>
                <a:cs typeface="Arial"/>
              </a:rPr>
              <a:t>cost </a:t>
            </a:r>
            <a:r>
              <a:rPr kumimoji="0" lang="en-IN" sz="1800" b="0" i="0" u="none" strike="noStrike" kern="1200" cap="none" spc="-5" normalizeH="0" baseline="0" noProof="0">
                <a:ln>
                  <a:noFill/>
                </a:ln>
                <a:solidFill>
                  <a:srgbClr val="002E53"/>
                </a:solidFill>
                <a:effectLst/>
                <a:uLnTx/>
                <a:uFillTx/>
                <a:latin typeface="Arial"/>
                <a:ea typeface="+mn-ea"/>
                <a:cs typeface="Arial"/>
              </a:rPr>
              <a:t>monthly gym membership with access  to over 10,000 locations through Fitness </a:t>
            </a:r>
            <a:r>
              <a:rPr kumimoji="0" lang="en-IN" sz="1800" b="0" i="0" u="none" strike="noStrike" kern="1200" cap="none" spc="0" normalizeH="0" baseline="0" noProof="0">
                <a:ln>
                  <a:noFill/>
                </a:ln>
                <a:solidFill>
                  <a:srgbClr val="002E53"/>
                </a:solidFill>
                <a:effectLst/>
                <a:uLnTx/>
                <a:uFillTx/>
                <a:latin typeface="Arial"/>
                <a:ea typeface="+mn-ea"/>
                <a:cs typeface="Arial"/>
              </a:rPr>
              <a:t>your</a:t>
            </a:r>
            <a:r>
              <a:rPr kumimoji="0" lang="en-IN" sz="1800" b="0" i="0" u="none" strike="noStrike" kern="1200" cap="none" spc="-15" normalizeH="0" baseline="0" noProof="0">
                <a:ln>
                  <a:noFill/>
                </a:ln>
                <a:solidFill>
                  <a:srgbClr val="002E53"/>
                </a:solidFill>
                <a:effectLst/>
                <a:uLnTx/>
                <a:uFillTx/>
                <a:latin typeface="Arial"/>
                <a:ea typeface="+mn-ea"/>
                <a:cs typeface="Arial"/>
              </a:rPr>
              <a:t> </a:t>
            </a:r>
            <a:r>
              <a:rPr kumimoji="0" lang="en-IN" sz="1800" b="0" i="0" u="none" strike="noStrike" kern="1200" cap="none" spc="-30" normalizeH="0" baseline="0" noProof="0">
                <a:ln>
                  <a:noFill/>
                </a:ln>
                <a:solidFill>
                  <a:srgbClr val="002E53"/>
                </a:solidFill>
                <a:effectLst/>
                <a:uLnTx/>
                <a:uFillTx/>
                <a:latin typeface="Arial"/>
                <a:ea typeface="+mn-ea"/>
                <a:cs typeface="Arial"/>
              </a:rPr>
              <a:t>Way</a:t>
            </a:r>
          </a:p>
        </p:txBody>
      </p:sp>
      <p:sp>
        <p:nvSpPr>
          <p:cNvPr id="19" name="object 6"/>
          <p:cNvSpPr txBox="1"/>
          <p:nvPr/>
        </p:nvSpPr>
        <p:spPr>
          <a:xfrm>
            <a:off x="863600" y="3313310"/>
            <a:ext cx="10209530" cy="598625"/>
          </a:xfrm>
          <a:prstGeom prst="rect">
            <a:avLst/>
          </a:prstGeom>
        </p:spPr>
        <p:txBody>
          <a:bodyPr vert="horz" wrap="square" lIns="0" tIns="12700" rIns="0" bIns="0" rtlCol="0">
            <a:spAutoFit/>
          </a:bodyPr>
          <a:lstStyle/>
          <a:p>
            <a:pPr marL="1090930" marR="863600" lvl="0" indent="0" algn="l" defTabSz="914400" rtl="0" eaLnBrk="1" fontAlgn="auto" latinLnBrk="0" hangingPunct="1">
              <a:lnSpc>
                <a:spcPct val="110000"/>
              </a:lnSpc>
              <a:spcBef>
                <a:spcPts val="0"/>
              </a:spcBef>
              <a:spcAft>
                <a:spcPts val="0"/>
              </a:spcAft>
              <a:buClrTx/>
              <a:buSzTx/>
              <a:buFontTx/>
              <a:buNone/>
              <a:tabLst/>
              <a:defRPr/>
            </a:pPr>
            <a:r>
              <a:rPr kumimoji="0" lang="en-IN" sz="1800" b="1" i="0" u="none" strike="noStrike" kern="1200" cap="none" spc="-5" normalizeH="0" baseline="0" noProof="0" err="1">
                <a:ln>
                  <a:noFill/>
                </a:ln>
                <a:solidFill>
                  <a:srgbClr val="002E53"/>
                </a:solidFill>
                <a:effectLst/>
                <a:uLnTx/>
                <a:uFillTx/>
                <a:latin typeface="Arial"/>
                <a:ea typeface="+mn-ea"/>
                <a:cs typeface="Arial"/>
              </a:rPr>
              <a:t>Fitbit</a:t>
            </a:r>
            <a:r>
              <a:rPr kumimoji="0" lang="en-IN" sz="1800" b="1" i="0" u="none" strike="noStrike" kern="1200" cap="none" spc="-5" normalizeH="0" baseline="0" noProof="0">
                <a:ln>
                  <a:noFill/>
                </a:ln>
                <a:solidFill>
                  <a:srgbClr val="002E53"/>
                </a:solidFill>
                <a:effectLst/>
                <a:uLnTx/>
                <a:uFillTx/>
                <a:latin typeface="Arial"/>
                <a:ea typeface="+mn-ea"/>
                <a:cs typeface="Arial"/>
              </a:rPr>
              <a:t> wearable devices </a:t>
            </a:r>
            <a:r>
              <a:rPr kumimoji="0" lang="en-IN" sz="1800" b="0" i="0" u="none" strike="noStrike" kern="1200" cap="none" spc="-5" normalizeH="0" baseline="0" noProof="0">
                <a:ln>
                  <a:noFill/>
                </a:ln>
                <a:solidFill>
                  <a:srgbClr val="002E53"/>
                </a:solidFill>
                <a:effectLst/>
                <a:uLnTx/>
                <a:uFillTx/>
                <a:latin typeface="Arial"/>
                <a:ea typeface="+mn-ea"/>
                <a:cs typeface="Arial"/>
              </a:rPr>
              <a:t>– Discounts on </a:t>
            </a:r>
            <a:r>
              <a:rPr kumimoji="0" lang="en-IN" sz="1800" b="0" i="0" u="none" strike="noStrike" kern="1200" cap="none" spc="0" normalizeH="0" baseline="0" noProof="0" err="1">
                <a:ln>
                  <a:noFill/>
                </a:ln>
                <a:solidFill>
                  <a:srgbClr val="002E53"/>
                </a:solidFill>
                <a:effectLst/>
                <a:uLnTx/>
                <a:uFillTx/>
                <a:latin typeface="Arial"/>
                <a:ea typeface="+mn-ea"/>
                <a:cs typeface="Arial"/>
              </a:rPr>
              <a:t>Fitbit</a:t>
            </a:r>
            <a:r>
              <a:rPr kumimoji="0" lang="en-IN" sz="1800" b="0" i="0" u="none" strike="noStrike" kern="1200" cap="none" spc="0" normalizeH="0" baseline="25641" noProof="0">
                <a:ln>
                  <a:noFill/>
                </a:ln>
                <a:solidFill>
                  <a:srgbClr val="002E53"/>
                </a:solidFill>
                <a:effectLst/>
                <a:uLnTx/>
                <a:uFillTx/>
                <a:latin typeface="Arial"/>
                <a:ea typeface="+mn-ea"/>
                <a:cs typeface="Arial"/>
              </a:rPr>
              <a:t>® </a:t>
            </a:r>
            <a:r>
              <a:rPr kumimoji="0" lang="en-IN" sz="1800" b="0" i="0" u="none" strike="noStrike" kern="1200" cap="none" spc="-5" normalizeH="0" baseline="0" noProof="0" err="1">
                <a:ln>
                  <a:noFill/>
                </a:ln>
                <a:solidFill>
                  <a:srgbClr val="002E53"/>
                </a:solidFill>
                <a:effectLst/>
                <a:uLnTx/>
                <a:uFillTx/>
                <a:latin typeface="Arial"/>
                <a:ea typeface="+mn-ea"/>
                <a:cs typeface="Arial"/>
              </a:rPr>
              <a:t>smartwatches</a:t>
            </a:r>
            <a:r>
              <a:rPr kumimoji="0" lang="en-IN" sz="1800" b="0" i="0" u="none" strike="noStrike" kern="1200" cap="none" spc="-5" normalizeH="0" baseline="0" noProof="0">
                <a:ln>
                  <a:noFill/>
                </a:ln>
                <a:solidFill>
                  <a:srgbClr val="002E53"/>
                </a:solidFill>
                <a:effectLst/>
                <a:uLnTx/>
                <a:uFillTx/>
                <a:latin typeface="Arial"/>
                <a:ea typeface="+mn-ea"/>
                <a:cs typeface="Arial"/>
              </a:rPr>
              <a:t> and activity  trackers, plus free</a:t>
            </a:r>
            <a:r>
              <a:rPr kumimoji="0" lang="en-IN" sz="1800" b="0" i="0" u="none" strike="noStrike" kern="1200" cap="none" spc="-40" normalizeH="0" baseline="0" noProof="0">
                <a:ln>
                  <a:noFill/>
                </a:ln>
                <a:solidFill>
                  <a:srgbClr val="002E53"/>
                </a:solidFill>
                <a:effectLst/>
                <a:uLnTx/>
                <a:uFillTx/>
                <a:latin typeface="Arial"/>
                <a:ea typeface="+mn-ea"/>
                <a:cs typeface="Arial"/>
              </a:rPr>
              <a:t> </a:t>
            </a:r>
            <a:r>
              <a:rPr kumimoji="0" lang="en-IN" sz="1800" b="0" i="0" u="none" strike="noStrike" kern="1200" cap="none" spc="-5" normalizeH="0" baseline="0" noProof="0">
                <a:ln>
                  <a:noFill/>
                </a:ln>
                <a:solidFill>
                  <a:srgbClr val="002E53"/>
                </a:solidFill>
                <a:effectLst/>
                <a:uLnTx/>
                <a:uFillTx/>
                <a:latin typeface="Arial"/>
                <a:ea typeface="+mn-ea"/>
                <a:cs typeface="Arial"/>
              </a:rPr>
              <a:t>shipping</a:t>
            </a:r>
            <a:endParaRPr kumimoji="0" lang="en-IN" sz="1800" b="0" i="0" u="none" strike="noStrike" kern="1200" cap="none" spc="0" normalizeH="0" baseline="0" noProof="0">
              <a:ln>
                <a:noFill/>
              </a:ln>
              <a:solidFill>
                <a:prstClr val="black"/>
              </a:solidFill>
              <a:effectLst/>
              <a:uLnTx/>
              <a:uFillTx/>
              <a:latin typeface="Arial"/>
              <a:ea typeface="+mn-ea"/>
              <a:cs typeface="Arial"/>
            </a:endParaRPr>
          </a:p>
        </p:txBody>
      </p:sp>
      <p:sp>
        <p:nvSpPr>
          <p:cNvPr id="20" name="object 6"/>
          <p:cNvSpPr txBox="1"/>
          <p:nvPr/>
        </p:nvSpPr>
        <p:spPr>
          <a:xfrm>
            <a:off x="863600" y="4455116"/>
            <a:ext cx="10209530" cy="289823"/>
          </a:xfrm>
          <a:prstGeom prst="rect">
            <a:avLst/>
          </a:prstGeom>
        </p:spPr>
        <p:txBody>
          <a:bodyPr vert="horz" wrap="square" lIns="0" tIns="12700" rIns="0" bIns="0" rtlCol="0">
            <a:spAutoFit/>
          </a:bodyPr>
          <a:lstStyle/>
          <a:p>
            <a:pPr marL="1090930" marR="0" lvl="0" indent="0" algn="l" defTabSz="914400" rtl="0" eaLnBrk="1" fontAlgn="auto" latinLnBrk="0" hangingPunct="1">
              <a:lnSpc>
                <a:spcPct val="100000"/>
              </a:lnSpc>
              <a:spcBef>
                <a:spcPts val="5"/>
              </a:spcBef>
              <a:spcAft>
                <a:spcPts val="0"/>
              </a:spcAft>
              <a:buClrTx/>
              <a:buSzTx/>
              <a:buFontTx/>
              <a:buNone/>
              <a:tabLst/>
              <a:defRPr/>
            </a:pPr>
            <a:r>
              <a:rPr kumimoji="0" lang="en-IN" sz="1800" b="1" i="0" u="none" strike="noStrike" kern="1200" cap="none" spc="-5" normalizeH="0" baseline="0" noProof="0">
                <a:ln>
                  <a:noFill/>
                </a:ln>
                <a:solidFill>
                  <a:srgbClr val="002E53"/>
                </a:solidFill>
                <a:effectLst/>
                <a:uLnTx/>
                <a:uFillTx/>
                <a:latin typeface="Arial"/>
                <a:ea typeface="+mn-ea"/>
                <a:cs typeface="Arial"/>
              </a:rPr>
              <a:t>Gym shoes and athletic apparel </a:t>
            </a:r>
            <a:r>
              <a:rPr kumimoji="0" lang="en-IN" sz="1800" b="0" i="0" u="none" strike="noStrike" kern="1200" cap="none" spc="-5" normalizeH="0" baseline="0" noProof="0">
                <a:ln>
                  <a:noFill/>
                </a:ln>
                <a:solidFill>
                  <a:srgbClr val="002E53"/>
                </a:solidFill>
                <a:effectLst/>
                <a:uLnTx/>
                <a:uFillTx/>
                <a:latin typeface="Arial"/>
                <a:ea typeface="+mn-ea"/>
                <a:cs typeface="Arial"/>
              </a:rPr>
              <a:t>– Discounts on Reebok and</a:t>
            </a:r>
            <a:r>
              <a:rPr kumimoji="0" lang="en-IN" sz="1800" b="0" i="0" u="none" strike="noStrike" kern="1200" cap="none" spc="65" normalizeH="0" baseline="0" noProof="0">
                <a:ln>
                  <a:noFill/>
                </a:ln>
                <a:solidFill>
                  <a:srgbClr val="002E53"/>
                </a:solidFill>
                <a:effectLst/>
                <a:uLnTx/>
                <a:uFillTx/>
                <a:latin typeface="Arial"/>
                <a:ea typeface="+mn-ea"/>
                <a:cs typeface="Arial"/>
              </a:rPr>
              <a:t> </a:t>
            </a:r>
            <a:r>
              <a:rPr kumimoji="0" lang="en-IN" sz="1800" b="0" i="0" u="none" strike="noStrike" kern="1200" cap="none" spc="-5" normalizeH="0" baseline="0" noProof="0" err="1">
                <a:ln>
                  <a:noFill/>
                </a:ln>
                <a:solidFill>
                  <a:srgbClr val="002E53"/>
                </a:solidFill>
                <a:effectLst/>
                <a:uLnTx/>
                <a:uFillTx/>
                <a:latin typeface="Arial"/>
                <a:ea typeface="+mn-ea"/>
                <a:cs typeface="Arial"/>
              </a:rPr>
              <a:t>Skechers</a:t>
            </a:r>
            <a:endParaRPr kumimoji="0" lang="en-IN" sz="1800" b="0" i="0" u="none" strike="noStrike" kern="1200" cap="none" spc="0" normalizeH="0" baseline="0" noProof="0">
              <a:ln>
                <a:noFill/>
              </a:ln>
              <a:solidFill>
                <a:prstClr val="black"/>
              </a:solidFill>
              <a:effectLst/>
              <a:uLnTx/>
              <a:uFillTx/>
              <a:latin typeface="Arial"/>
              <a:ea typeface="+mn-ea"/>
              <a:cs typeface="Arial"/>
            </a:endParaRPr>
          </a:p>
        </p:txBody>
      </p:sp>
      <p:sp>
        <p:nvSpPr>
          <p:cNvPr id="21" name="object 6"/>
          <p:cNvSpPr txBox="1"/>
          <p:nvPr/>
        </p:nvSpPr>
        <p:spPr>
          <a:xfrm>
            <a:off x="863600" y="5238902"/>
            <a:ext cx="10209530" cy="598625"/>
          </a:xfrm>
          <a:prstGeom prst="rect">
            <a:avLst/>
          </a:prstGeom>
        </p:spPr>
        <p:txBody>
          <a:bodyPr vert="horz" wrap="square" lIns="0" tIns="12700" rIns="0" bIns="0" rtlCol="0">
            <a:spAutoFit/>
          </a:bodyPr>
          <a:lstStyle/>
          <a:p>
            <a:pPr marL="1090930" marR="902969" lvl="0" indent="0" algn="l" defTabSz="914400" rtl="0" eaLnBrk="1" fontAlgn="auto" latinLnBrk="0" hangingPunct="1">
              <a:lnSpc>
                <a:spcPct val="110000"/>
              </a:lnSpc>
              <a:spcBef>
                <a:spcPts val="5"/>
              </a:spcBef>
              <a:spcAft>
                <a:spcPts val="0"/>
              </a:spcAft>
              <a:buClrTx/>
              <a:buSzTx/>
              <a:buFontTx/>
              <a:buNone/>
              <a:tabLst/>
              <a:defRPr/>
            </a:pPr>
            <a:r>
              <a:rPr kumimoji="0" lang="en-IN" sz="1800" b="1" i="0" u="none" strike="noStrike" kern="1200" cap="none" spc="-5" normalizeH="0" baseline="0" noProof="0">
                <a:ln>
                  <a:noFill/>
                </a:ln>
                <a:solidFill>
                  <a:srgbClr val="002E53"/>
                </a:solidFill>
                <a:effectLst/>
                <a:uLnTx/>
                <a:uFillTx/>
                <a:latin typeface="Arial"/>
                <a:ea typeface="+mn-ea"/>
                <a:cs typeface="Arial"/>
              </a:rPr>
              <a:t>Dental products </a:t>
            </a:r>
            <a:r>
              <a:rPr kumimoji="0" lang="en-IN" sz="1800" b="0" i="0" u="none" strike="noStrike" kern="1200" cap="none" spc="-5" normalizeH="0" baseline="0" noProof="0">
                <a:ln>
                  <a:noFill/>
                </a:ln>
                <a:solidFill>
                  <a:srgbClr val="002E53"/>
                </a:solidFill>
                <a:effectLst/>
                <a:uLnTx/>
                <a:uFillTx/>
                <a:latin typeface="Arial"/>
                <a:ea typeface="+mn-ea"/>
                <a:cs typeface="Arial"/>
              </a:rPr>
              <a:t>– Discounts on items such as electric toothbrushes and  </a:t>
            </a:r>
            <a:r>
              <a:rPr kumimoji="0" lang="en-IN" sz="1800" b="0" i="0" u="none" strike="noStrike" kern="1200" cap="none" spc="0" normalizeH="0" baseline="0" noProof="0">
                <a:ln>
                  <a:noFill/>
                </a:ln>
                <a:solidFill>
                  <a:srgbClr val="002E53"/>
                </a:solidFill>
                <a:effectLst/>
                <a:uLnTx/>
                <a:uFillTx/>
                <a:latin typeface="Arial"/>
                <a:ea typeface="+mn-ea"/>
                <a:cs typeface="Arial"/>
              </a:rPr>
              <a:t>teeth </a:t>
            </a:r>
            <a:r>
              <a:rPr kumimoji="0" lang="en-IN" sz="1800" b="0" i="0" u="none" strike="noStrike" kern="1200" cap="none" spc="-5" normalizeH="0" baseline="0" noProof="0">
                <a:ln>
                  <a:noFill/>
                </a:ln>
                <a:solidFill>
                  <a:srgbClr val="002E53"/>
                </a:solidFill>
                <a:effectLst/>
                <a:uLnTx/>
                <a:uFillTx/>
                <a:latin typeface="Arial"/>
                <a:ea typeface="+mn-ea"/>
                <a:cs typeface="Arial"/>
              </a:rPr>
              <a:t>whitening</a:t>
            </a:r>
            <a:r>
              <a:rPr kumimoji="0" lang="en-IN" sz="1800" b="0" i="0" u="none" strike="noStrike" kern="1200" cap="none" spc="-15" normalizeH="0" baseline="0" noProof="0">
                <a:ln>
                  <a:noFill/>
                </a:ln>
                <a:solidFill>
                  <a:srgbClr val="002E53"/>
                </a:solidFill>
                <a:effectLst/>
                <a:uLnTx/>
                <a:uFillTx/>
                <a:latin typeface="Arial"/>
                <a:ea typeface="+mn-ea"/>
                <a:cs typeface="Arial"/>
              </a:rPr>
              <a:t> </a:t>
            </a:r>
            <a:r>
              <a:rPr kumimoji="0" lang="en-IN" sz="1800" b="0" i="0" u="none" strike="noStrike" kern="1200" cap="none" spc="-5" normalizeH="0" baseline="0" noProof="0">
                <a:ln>
                  <a:noFill/>
                </a:ln>
                <a:solidFill>
                  <a:srgbClr val="002E53"/>
                </a:solidFill>
                <a:effectLst/>
                <a:uLnTx/>
                <a:uFillTx/>
                <a:latin typeface="Arial"/>
                <a:ea typeface="+mn-ea"/>
                <a:cs typeface="Arial"/>
              </a:rPr>
              <a:t>products.</a:t>
            </a:r>
            <a:endParaRPr kumimoji="0" lang="en-IN" sz="18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5369992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38100">
              <a:lnSpc>
                <a:spcPct val="100000"/>
              </a:lnSpc>
              <a:spcBef>
                <a:spcPts val="100"/>
              </a:spcBef>
            </a:pPr>
            <a:r>
              <a:rPr lang="en-IN" sz="3400" spc="-5"/>
              <a:t>BLUE365</a:t>
            </a:r>
            <a:r>
              <a:rPr lang="en-IN" sz="3400" spc="-7" baseline="24691"/>
              <a:t>®</a:t>
            </a:r>
            <a:r>
              <a:rPr lang="en-IN" sz="3400" spc="390" baseline="24691"/>
              <a:t> </a:t>
            </a:r>
            <a:r>
              <a:rPr lang="en-IN" sz="3400" spc="-5"/>
              <a:t>DISCOUNTS</a:t>
            </a:r>
            <a:endParaRPr lang="en-IN" sz="3400"/>
          </a:p>
        </p:txBody>
      </p:sp>
      <p:sp>
        <p:nvSpPr>
          <p:cNvPr id="11" name="object 11"/>
          <p:cNvSpPr txBox="1">
            <a:spLocks noGrp="1"/>
          </p:cNvSpPr>
          <p:nvPr>
            <p:ph type="sldNum" sz="quarter" idx="7"/>
          </p:nvPr>
        </p:nvSpPr>
        <p:spPr>
          <a:xfrm>
            <a:off x="11584431" y="6496262"/>
            <a:ext cx="245745" cy="179536"/>
          </a:xfrm>
          <a:prstGeom prst="rect">
            <a:avLst/>
          </a:prstGeom>
        </p:spPr>
        <p:txBody>
          <a:bodyPr vert="horz" wrap="square" lIns="0" tIns="0" rIns="0" bIns="0" rtlCol="0" anchor="t">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lang="en-US" sz="1200" b="1" i="0" u="none" strike="noStrike" kern="1200" cap="none" spc="0" normalizeH="0" baseline="0" noProof="0" dirty="0">
                <a:ln>
                  <a:noFill/>
                </a:ln>
                <a:solidFill>
                  <a:srgbClr val="EDF6FB"/>
                </a:solidFill>
                <a:effectLst/>
                <a:uLnTx/>
                <a:uFillTx/>
                <a:latin typeface="Arial"/>
                <a:ea typeface="+mn-ea"/>
                <a:cs typeface="Arial"/>
              </a:rPr>
              <a:pPr marL="38100" marR="0" lvl="0" indent="0" algn="l" defTabSz="914400" rtl="0" eaLnBrk="1" fontAlgn="auto" latinLnBrk="0" hangingPunct="1">
                <a:lnSpc>
                  <a:spcPts val="1425"/>
                </a:lnSpc>
                <a:spcBef>
                  <a:spcPts val="0"/>
                </a:spcBef>
                <a:spcAft>
                  <a:spcPts val="0"/>
                </a:spcAft>
                <a:buClrTx/>
                <a:buSzTx/>
                <a:buFontTx/>
                <a:buNone/>
                <a:tabLst/>
                <a:defRPr/>
              </a:pPr>
              <a:t>85</a:t>
            </a:fld>
            <a:endParaRPr kumimoji="0" lang="en-US" sz="1200" b="1" i="0" u="none" strike="noStrike" kern="1200" cap="none" spc="0" normalizeH="0" baseline="0" noProof="0">
              <a:ln>
                <a:noFill/>
              </a:ln>
              <a:solidFill>
                <a:srgbClr val="EDF6FB"/>
              </a:solidFill>
              <a:effectLst/>
              <a:uLnTx/>
              <a:uFillTx/>
              <a:latin typeface="Arial"/>
              <a:ea typeface="+mn-ea"/>
              <a:cs typeface="Arial"/>
            </a:endParaRPr>
          </a:p>
        </p:txBody>
      </p:sp>
      <p:sp>
        <p:nvSpPr>
          <p:cNvPr id="3" name="object 3"/>
          <p:cNvSpPr txBox="1"/>
          <p:nvPr/>
        </p:nvSpPr>
        <p:spPr>
          <a:xfrm>
            <a:off x="1020296" y="2582850"/>
            <a:ext cx="3203362" cy="2285882"/>
          </a:xfrm>
          <a:prstGeom prst="rect">
            <a:avLst/>
          </a:prstGeom>
        </p:spPr>
        <p:txBody>
          <a:bodyPr vert="horz" wrap="square" lIns="0" tIns="43815" rIns="0" bIns="0" rtlCol="0">
            <a:spAutoFit/>
          </a:bodyPr>
          <a:lstStyle/>
          <a:p>
            <a:pPr marL="22225" marR="0" lvl="0" indent="0" algn="l" defTabSz="914400" rtl="0" eaLnBrk="1" fontAlgn="auto" latinLnBrk="0" hangingPunct="1">
              <a:lnSpc>
                <a:spcPct val="100000"/>
              </a:lnSpc>
              <a:spcBef>
                <a:spcPts val="345"/>
              </a:spcBef>
              <a:spcAft>
                <a:spcPts val="0"/>
              </a:spcAft>
              <a:buClrTx/>
              <a:buSzTx/>
              <a:buFontTx/>
              <a:buNone/>
              <a:tabLst>
                <a:tab pos="1898014" algn="l"/>
              </a:tabLst>
              <a:defRPr/>
            </a:pPr>
            <a:r>
              <a:rPr kumimoji="0" sz="1800" b="1" i="0" u="none" strike="noStrike" kern="1200" cap="none" spc="-5" normalizeH="0" baseline="0" noProof="0">
                <a:ln>
                  <a:noFill/>
                </a:ln>
                <a:solidFill>
                  <a:srgbClr val="002E53"/>
                </a:solidFill>
                <a:effectLst/>
                <a:uLnTx/>
                <a:uFillTx/>
                <a:latin typeface="Arial"/>
                <a:ea typeface="+mn-ea"/>
                <a:cs typeface="Arial"/>
              </a:rPr>
              <a:t>Hearing</a:t>
            </a:r>
            <a:r>
              <a:rPr kumimoji="0" sz="1800" b="1" i="0" u="none" strike="noStrike" kern="1200" cap="none" spc="5" normalizeH="0" baseline="0" noProof="0">
                <a:ln>
                  <a:noFill/>
                </a:ln>
                <a:solidFill>
                  <a:srgbClr val="002E53"/>
                </a:solidFill>
                <a:effectLst/>
                <a:uLnTx/>
                <a:uFillTx/>
                <a:latin typeface="Arial"/>
                <a:ea typeface="+mn-ea"/>
                <a:cs typeface="Arial"/>
              </a:rPr>
              <a:t> </a:t>
            </a:r>
            <a:r>
              <a:rPr kumimoji="0" sz="1800" b="1" i="0" u="none" strike="noStrike" kern="1200" cap="none" spc="0" normalizeH="0" baseline="0" noProof="0">
                <a:ln>
                  <a:noFill/>
                </a:ln>
                <a:solidFill>
                  <a:srgbClr val="002E53"/>
                </a:solidFill>
                <a:effectLst/>
                <a:uLnTx/>
                <a:uFillTx/>
                <a:latin typeface="Arial"/>
                <a:ea typeface="+mn-ea"/>
                <a:cs typeface="Arial"/>
              </a:rPr>
              <a:t>aids</a:t>
            </a:r>
            <a:r>
              <a:rPr kumimoji="0" sz="1800" b="1" i="0" u="none" strike="noStrike" kern="1200" cap="none" spc="5" normalizeH="0" baseline="0" noProof="0">
                <a:ln>
                  <a:noFill/>
                </a:ln>
                <a:solidFill>
                  <a:srgbClr val="002E53"/>
                </a:solidFill>
                <a:effectLst/>
                <a:uLnTx/>
                <a:uFillTx/>
                <a:latin typeface="Arial"/>
                <a:ea typeface="+mn-ea"/>
                <a:cs typeface="Arial"/>
              </a:rPr>
              <a:t> </a:t>
            </a:r>
            <a:r>
              <a:rPr kumimoji="0" sz="1800" b="0" i="0" u="none" strike="noStrike" kern="1200" cap="none" spc="0" normalizeH="0" baseline="0" noProof="0">
                <a:ln>
                  <a:noFill/>
                </a:ln>
                <a:solidFill>
                  <a:srgbClr val="002E53"/>
                </a:solidFill>
                <a:effectLst/>
                <a:uLnTx/>
                <a:uFillTx/>
                <a:latin typeface="Arial"/>
                <a:ea typeface="+mn-ea"/>
                <a:cs typeface="Arial"/>
              </a:rPr>
              <a:t>–</a:t>
            </a:r>
            <a:r>
              <a:rPr kumimoji="0" lang="en-US" sz="1800" b="0" i="0" u="none" strike="noStrike" kern="1200" cap="none" spc="0" normalizeH="0" baseline="0" noProof="0">
                <a:ln>
                  <a:noFill/>
                </a:ln>
                <a:solidFill>
                  <a:srgbClr val="002E53"/>
                </a:solidFill>
                <a:effectLst/>
                <a:uLnTx/>
                <a:uFillTx/>
                <a:latin typeface="Arial"/>
                <a:ea typeface="+mn-ea"/>
                <a:cs typeface="Arial"/>
              </a:rPr>
              <a:t> </a:t>
            </a:r>
            <a:r>
              <a:rPr kumimoji="0" sz="1800" b="0" i="0" u="none" strike="noStrike" kern="1200" cap="none" spc="-5" normalizeH="0" baseline="0" noProof="0">
                <a:ln>
                  <a:noFill/>
                </a:ln>
                <a:solidFill>
                  <a:srgbClr val="002E53"/>
                </a:solidFill>
                <a:effectLst/>
                <a:uLnTx/>
                <a:uFillTx/>
                <a:latin typeface="Arial"/>
                <a:ea typeface="+mn-ea"/>
                <a:cs typeface="Arial"/>
              </a:rPr>
              <a:t>Discounts </a:t>
            </a:r>
            <a:r>
              <a:rPr kumimoji="0" sz="1800" b="0" i="0" u="none" strike="noStrike" kern="1200" cap="none" spc="-10" normalizeH="0" baseline="0" noProof="0">
                <a:ln>
                  <a:noFill/>
                </a:ln>
                <a:solidFill>
                  <a:srgbClr val="002E53"/>
                </a:solidFill>
                <a:effectLst/>
                <a:uLnTx/>
                <a:uFillTx/>
                <a:latin typeface="Arial"/>
                <a:ea typeface="+mn-ea"/>
                <a:cs typeface="Arial"/>
              </a:rPr>
              <a:t>on </a:t>
            </a:r>
            <a:r>
              <a:rPr kumimoji="0" sz="1800" b="0" i="0" u="none" strike="noStrike" kern="1200" cap="none" spc="-5" normalizeH="0" baseline="0" noProof="0">
                <a:ln>
                  <a:noFill/>
                </a:ln>
                <a:solidFill>
                  <a:srgbClr val="002E53"/>
                </a:solidFill>
                <a:effectLst/>
                <a:uLnTx/>
                <a:uFillTx/>
                <a:latin typeface="Arial"/>
                <a:ea typeface="+mn-ea"/>
                <a:cs typeface="Arial"/>
              </a:rPr>
              <a:t>hearing aids plus </a:t>
            </a:r>
            <a:r>
              <a:rPr kumimoji="0" sz="1800" b="0" i="0" u="none" strike="noStrike" kern="1200" cap="none" spc="0" normalizeH="0" baseline="0" noProof="0">
                <a:ln>
                  <a:noFill/>
                </a:ln>
                <a:solidFill>
                  <a:srgbClr val="002E53"/>
                </a:solidFill>
                <a:effectLst/>
                <a:uLnTx/>
                <a:uFillTx/>
                <a:latin typeface="Arial"/>
                <a:ea typeface="+mn-ea"/>
                <a:cs typeface="Arial"/>
              </a:rPr>
              <a:t>free </a:t>
            </a:r>
            <a:r>
              <a:rPr kumimoji="0" sz="1800" b="0" i="0" u="none" strike="noStrike" kern="1200" cap="none" spc="-5" normalizeH="0" baseline="0" noProof="0">
                <a:ln>
                  <a:noFill/>
                </a:ln>
                <a:solidFill>
                  <a:srgbClr val="002E53"/>
                </a:solidFill>
                <a:effectLst/>
                <a:uLnTx/>
                <a:uFillTx/>
                <a:latin typeface="Arial"/>
                <a:ea typeface="+mn-ea"/>
                <a:cs typeface="Arial"/>
              </a:rPr>
              <a:t>batteries </a:t>
            </a:r>
            <a:r>
              <a:rPr kumimoji="0" sz="1800" b="0" i="0" u="none" strike="noStrike" kern="1200" cap="none" spc="0" normalizeH="0" baseline="0" noProof="0">
                <a:ln>
                  <a:noFill/>
                </a:ln>
                <a:solidFill>
                  <a:srgbClr val="002E53"/>
                </a:solidFill>
                <a:effectLst/>
                <a:uLnTx/>
                <a:uFillTx/>
                <a:latin typeface="Arial"/>
                <a:ea typeface="+mn-ea"/>
                <a:cs typeface="Arial"/>
              </a:rPr>
              <a:t>from</a:t>
            </a:r>
            <a:r>
              <a:rPr kumimoji="0" sz="1800" b="0" i="0" u="none" strike="noStrike" kern="1200" cap="none" spc="25" normalizeH="0" baseline="0" noProof="0">
                <a:ln>
                  <a:noFill/>
                </a:ln>
                <a:solidFill>
                  <a:srgbClr val="002E53"/>
                </a:solidFill>
                <a:effectLst/>
                <a:uLnTx/>
                <a:uFillTx/>
                <a:latin typeface="Arial"/>
                <a:ea typeface="+mn-ea"/>
                <a:cs typeface="Arial"/>
              </a:rPr>
              <a:t> </a:t>
            </a:r>
            <a:r>
              <a:rPr kumimoji="0" sz="1800" b="0" i="0" u="none" strike="noStrike" kern="1200" cap="none" spc="-5" normalizeH="0" baseline="0" noProof="0">
                <a:ln>
                  <a:noFill/>
                </a:ln>
                <a:solidFill>
                  <a:srgbClr val="002E53"/>
                </a:solidFill>
                <a:effectLst/>
                <a:uLnTx/>
                <a:uFillTx/>
                <a:latin typeface="Arial"/>
                <a:ea typeface="+mn-ea"/>
                <a:cs typeface="Arial"/>
              </a:rPr>
              <a:t>various</a:t>
            </a:r>
            <a:r>
              <a:rPr kumimoji="0" lang="en-US" sz="1800" b="0" i="0" u="none" strike="noStrike" kern="1200" cap="none" spc="-5" normalizeH="0" baseline="0" noProof="0">
                <a:ln>
                  <a:noFill/>
                </a:ln>
                <a:solidFill>
                  <a:srgbClr val="002E53"/>
                </a:solidFill>
                <a:effectLst/>
                <a:uLnTx/>
                <a:uFillTx/>
                <a:latin typeface="Arial"/>
                <a:ea typeface="+mn-ea"/>
                <a:cs typeface="Arial"/>
              </a:rPr>
              <a:t> </a:t>
            </a:r>
            <a:r>
              <a:rPr kumimoji="0" sz="1800" b="0" i="0" u="none" strike="noStrike" kern="1200" cap="none" spc="-5" normalizeH="0" baseline="0" noProof="0">
                <a:ln>
                  <a:noFill/>
                </a:ln>
                <a:solidFill>
                  <a:srgbClr val="002E53"/>
                </a:solidFill>
                <a:effectLst/>
                <a:uLnTx/>
                <a:uFillTx/>
                <a:latin typeface="Arial"/>
                <a:ea typeface="+mn-ea"/>
                <a:cs typeface="Arial"/>
              </a:rPr>
              <a:t>hearing aid companies including but not limited </a:t>
            </a:r>
            <a:r>
              <a:rPr kumimoji="0" sz="1800" b="0" i="0" u="none" strike="noStrike" kern="1200" cap="none" spc="0" normalizeH="0" baseline="0" noProof="0">
                <a:ln>
                  <a:noFill/>
                </a:ln>
                <a:solidFill>
                  <a:srgbClr val="002E53"/>
                </a:solidFill>
                <a:effectLst/>
                <a:uLnTx/>
                <a:uFillTx/>
                <a:latin typeface="Arial"/>
                <a:ea typeface="+mn-ea"/>
                <a:cs typeface="Arial"/>
              </a:rPr>
              <a:t>to </a:t>
            </a:r>
            <a:r>
              <a:rPr kumimoji="0" sz="1800" b="0" i="0" u="none" strike="noStrike" kern="1200" cap="none" spc="-5" normalizeH="0" baseline="0" noProof="0">
                <a:ln>
                  <a:noFill/>
                </a:ln>
                <a:solidFill>
                  <a:srgbClr val="002E53"/>
                </a:solidFill>
                <a:effectLst/>
                <a:uLnTx/>
                <a:uFillTx/>
                <a:latin typeface="Arial"/>
                <a:ea typeface="+mn-ea"/>
                <a:cs typeface="Arial"/>
              </a:rPr>
              <a:t>Beltone and</a:t>
            </a:r>
            <a:r>
              <a:rPr kumimoji="0" sz="1800" b="0" i="0" u="none" strike="noStrike" kern="1200" cap="none" spc="45" normalizeH="0" baseline="0" noProof="0">
                <a:ln>
                  <a:noFill/>
                </a:ln>
                <a:solidFill>
                  <a:srgbClr val="002E53"/>
                </a:solidFill>
                <a:effectLst/>
                <a:uLnTx/>
                <a:uFillTx/>
                <a:latin typeface="Arial"/>
                <a:ea typeface="+mn-ea"/>
                <a:cs typeface="Arial"/>
              </a:rPr>
              <a:t> </a:t>
            </a:r>
            <a:r>
              <a:rPr kumimoji="0" sz="1800" b="0" i="0" u="none" strike="noStrike" kern="1200" cap="none" spc="-10" normalizeH="0" baseline="0" noProof="0" err="1">
                <a:ln>
                  <a:noFill/>
                </a:ln>
                <a:solidFill>
                  <a:srgbClr val="002E53"/>
                </a:solidFill>
                <a:effectLst/>
                <a:uLnTx/>
                <a:uFillTx/>
                <a:latin typeface="Arial"/>
                <a:ea typeface="+mn-ea"/>
                <a:cs typeface="Arial"/>
              </a:rPr>
              <a:t>TruHearing</a:t>
            </a:r>
            <a:r>
              <a:rPr kumimoji="0" lang="en-US" sz="1800" b="0" i="0" u="none" strike="noStrike" kern="1200" cap="none" spc="-10" normalizeH="0" baseline="0" noProof="0">
                <a:ln>
                  <a:noFill/>
                </a:ln>
                <a:solidFill>
                  <a:srgbClr val="002E53"/>
                </a:solidFill>
                <a:effectLst/>
                <a:uLnTx/>
                <a:uFillTx/>
                <a:latin typeface="Arial"/>
                <a:ea typeface="+mn-ea"/>
                <a:cs typeface="Arial"/>
              </a:rPr>
              <a:t>. </a:t>
            </a:r>
            <a:r>
              <a:rPr kumimoji="0" lang="en-US" sz="1800" b="0" i="0" u="none" strike="noStrike" kern="1200" cap="none" spc="-5" normalizeH="0" baseline="0" noProof="0">
                <a:ln>
                  <a:noFill/>
                </a:ln>
                <a:solidFill>
                  <a:srgbClr val="003358"/>
                </a:solidFill>
                <a:effectLst/>
                <a:uLnTx/>
                <a:uFillTx/>
                <a:latin typeface="Arial"/>
                <a:ea typeface="+mn-ea"/>
                <a:cs typeface="Arial"/>
              </a:rPr>
              <a:t>Save up to 40% on discrete hearing aids with the latest</a:t>
            </a:r>
            <a:r>
              <a:rPr kumimoji="0" lang="en-US" sz="1800" b="0" i="0" u="none" strike="noStrike" kern="1200" cap="none" spc="110" normalizeH="0" baseline="0" noProof="0">
                <a:ln>
                  <a:noFill/>
                </a:ln>
                <a:solidFill>
                  <a:srgbClr val="003358"/>
                </a:solidFill>
                <a:effectLst/>
                <a:uLnTx/>
                <a:uFillTx/>
                <a:latin typeface="Arial"/>
                <a:ea typeface="+mn-ea"/>
                <a:cs typeface="Arial"/>
              </a:rPr>
              <a:t> </a:t>
            </a:r>
            <a:r>
              <a:rPr kumimoji="0" lang="en-US" sz="1800" b="0" i="0" u="none" strike="noStrike" kern="1200" cap="none" spc="-5" normalizeH="0" baseline="0" noProof="0">
                <a:ln>
                  <a:noFill/>
                </a:ln>
                <a:solidFill>
                  <a:srgbClr val="003358"/>
                </a:solidFill>
                <a:effectLst/>
                <a:uLnTx/>
                <a:uFillTx/>
                <a:latin typeface="Arial"/>
                <a:ea typeface="+mn-ea"/>
                <a:cs typeface="Arial"/>
              </a:rPr>
              <a:t>technology.</a:t>
            </a: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4" name="object 4"/>
          <p:cNvSpPr/>
          <p:nvPr/>
        </p:nvSpPr>
        <p:spPr>
          <a:xfrm>
            <a:off x="9573275" y="1778451"/>
            <a:ext cx="521685" cy="52721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2286343" y="1778451"/>
            <a:ext cx="432535" cy="54324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5873198" y="1778451"/>
            <a:ext cx="545757" cy="563329"/>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object 7"/>
          <p:cNvGrpSpPr/>
          <p:nvPr/>
        </p:nvGrpSpPr>
        <p:grpSpPr>
          <a:xfrm>
            <a:off x="929894" y="5756804"/>
            <a:ext cx="10373360" cy="837565"/>
            <a:chOff x="931163" y="5247894"/>
            <a:chExt cx="10373360" cy="837565"/>
          </a:xfrm>
        </p:grpSpPr>
        <p:sp>
          <p:nvSpPr>
            <p:cNvPr id="8" name="object 8"/>
            <p:cNvSpPr/>
            <p:nvPr/>
          </p:nvSpPr>
          <p:spPr>
            <a:xfrm>
              <a:off x="937640" y="5254371"/>
              <a:ext cx="10360660" cy="824865"/>
            </a:xfrm>
            <a:custGeom>
              <a:avLst/>
              <a:gdLst/>
              <a:ahLst/>
              <a:cxnLst/>
              <a:rect l="l" t="t" r="r" b="b"/>
              <a:pathLst>
                <a:path w="10360660" h="824864">
                  <a:moveTo>
                    <a:pt x="10174097" y="0"/>
                  </a:moveTo>
                  <a:lnTo>
                    <a:pt x="186004" y="0"/>
                  </a:lnTo>
                  <a:lnTo>
                    <a:pt x="136555" y="6646"/>
                  </a:lnTo>
                  <a:lnTo>
                    <a:pt x="92122" y="25404"/>
                  </a:lnTo>
                  <a:lnTo>
                    <a:pt x="54478" y="54498"/>
                  </a:lnTo>
                  <a:lnTo>
                    <a:pt x="25394" y="92154"/>
                  </a:lnTo>
                  <a:lnTo>
                    <a:pt x="6644" y="136598"/>
                  </a:lnTo>
                  <a:lnTo>
                    <a:pt x="0" y="186054"/>
                  </a:lnTo>
                  <a:lnTo>
                    <a:pt x="0" y="638479"/>
                  </a:lnTo>
                  <a:lnTo>
                    <a:pt x="6644" y="687928"/>
                  </a:lnTo>
                  <a:lnTo>
                    <a:pt x="25394" y="732361"/>
                  </a:lnTo>
                  <a:lnTo>
                    <a:pt x="54478" y="770005"/>
                  </a:lnTo>
                  <a:lnTo>
                    <a:pt x="92122" y="799089"/>
                  </a:lnTo>
                  <a:lnTo>
                    <a:pt x="136555" y="817839"/>
                  </a:lnTo>
                  <a:lnTo>
                    <a:pt x="186004" y="824483"/>
                  </a:lnTo>
                  <a:lnTo>
                    <a:pt x="10174097" y="824483"/>
                  </a:lnTo>
                  <a:lnTo>
                    <a:pt x="10223553" y="817839"/>
                  </a:lnTo>
                  <a:lnTo>
                    <a:pt x="10267997" y="799089"/>
                  </a:lnTo>
                  <a:lnTo>
                    <a:pt x="10305653" y="770005"/>
                  </a:lnTo>
                  <a:lnTo>
                    <a:pt x="10334747" y="732361"/>
                  </a:lnTo>
                  <a:lnTo>
                    <a:pt x="10353505" y="687928"/>
                  </a:lnTo>
                  <a:lnTo>
                    <a:pt x="10360152" y="638479"/>
                  </a:lnTo>
                  <a:lnTo>
                    <a:pt x="10360152" y="186054"/>
                  </a:lnTo>
                  <a:lnTo>
                    <a:pt x="10353505" y="136598"/>
                  </a:lnTo>
                  <a:lnTo>
                    <a:pt x="10334747" y="92154"/>
                  </a:lnTo>
                  <a:lnTo>
                    <a:pt x="10305653" y="54498"/>
                  </a:lnTo>
                  <a:lnTo>
                    <a:pt x="10267997" y="25404"/>
                  </a:lnTo>
                  <a:lnTo>
                    <a:pt x="10223553" y="6646"/>
                  </a:lnTo>
                  <a:lnTo>
                    <a:pt x="10174097" y="0"/>
                  </a:lnTo>
                  <a:close/>
                </a:path>
              </a:pathLst>
            </a:custGeom>
            <a:solidFill>
              <a:srgbClr val="00335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937640" y="5254371"/>
              <a:ext cx="10360660" cy="824865"/>
            </a:xfrm>
            <a:custGeom>
              <a:avLst/>
              <a:gdLst/>
              <a:ahLst/>
              <a:cxnLst/>
              <a:rect l="l" t="t" r="r" b="b"/>
              <a:pathLst>
                <a:path w="10360660" h="824864">
                  <a:moveTo>
                    <a:pt x="0" y="186054"/>
                  </a:moveTo>
                  <a:lnTo>
                    <a:pt x="6644" y="136598"/>
                  </a:lnTo>
                  <a:lnTo>
                    <a:pt x="25394" y="92154"/>
                  </a:lnTo>
                  <a:lnTo>
                    <a:pt x="54478" y="54498"/>
                  </a:lnTo>
                  <a:lnTo>
                    <a:pt x="92122" y="25404"/>
                  </a:lnTo>
                  <a:lnTo>
                    <a:pt x="136555" y="6646"/>
                  </a:lnTo>
                  <a:lnTo>
                    <a:pt x="186004" y="0"/>
                  </a:lnTo>
                  <a:lnTo>
                    <a:pt x="10174097" y="0"/>
                  </a:lnTo>
                  <a:lnTo>
                    <a:pt x="10223553" y="6646"/>
                  </a:lnTo>
                  <a:lnTo>
                    <a:pt x="10267997" y="25404"/>
                  </a:lnTo>
                  <a:lnTo>
                    <a:pt x="10305653" y="54498"/>
                  </a:lnTo>
                  <a:lnTo>
                    <a:pt x="10334747" y="92154"/>
                  </a:lnTo>
                  <a:lnTo>
                    <a:pt x="10353505" y="136598"/>
                  </a:lnTo>
                  <a:lnTo>
                    <a:pt x="10360152" y="186054"/>
                  </a:lnTo>
                  <a:lnTo>
                    <a:pt x="10360152" y="638479"/>
                  </a:lnTo>
                  <a:lnTo>
                    <a:pt x="10353505" y="687928"/>
                  </a:lnTo>
                  <a:lnTo>
                    <a:pt x="10334747" y="732361"/>
                  </a:lnTo>
                  <a:lnTo>
                    <a:pt x="10305653" y="770005"/>
                  </a:lnTo>
                  <a:lnTo>
                    <a:pt x="10267997" y="799089"/>
                  </a:lnTo>
                  <a:lnTo>
                    <a:pt x="10223553" y="817839"/>
                  </a:lnTo>
                  <a:lnTo>
                    <a:pt x="10174097" y="824483"/>
                  </a:lnTo>
                  <a:lnTo>
                    <a:pt x="186004" y="824483"/>
                  </a:lnTo>
                  <a:lnTo>
                    <a:pt x="136555" y="817839"/>
                  </a:lnTo>
                  <a:lnTo>
                    <a:pt x="92122" y="799089"/>
                  </a:lnTo>
                  <a:lnTo>
                    <a:pt x="54478" y="770005"/>
                  </a:lnTo>
                  <a:lnTo>
                    <a:pt x="25394" y="732361"/>
                  </a:lnTo>
                  <a:lnTo>
                    <a:pt x="6644" y="687928"/>
                  </a:lnTo>
                  <a:lnTo>
                    <a:pt x="0" y="638479"/>
                  </a:lnTo>
                  <a:lnTo>
                    <a:pt x="0" y="186054"/>
                  </a:lnTo>
                  <a:close/>
                </a:path>
              </a:pathLst>
            </a:custGeom>
            <a:ln w="12954">
              <a:solidFill>
                <a:srgbClr val="006E9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object 10"/>
          <p:cNvSpPr txBox="1"/>
          <p:nvPr/>
        </p:nvSpPr>
        <p:spPr>
          <a:xfrm>
            <a:off x="3809365" y="5999800"/>
            <a:ext cx="4573270" cy="300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dirty="0">
                <a:ln>
                  <a:noFill/>
                </a:ln>
                <a:solidFill>
                  <a:srgbClr val="FFFFFF"/>
                </a:solidFill>
                <a:effectLst/>
                <a:uLnTx/>
                <a:uFillTx/>
                <a:latin typeface="Arial"/>
                <a:ea typeface="+mn-ea"/>
                <a:cs typeface="Arial"/>
              </a:rPr>
              <a:t>See </a:t>
            </a:r>
            <a:r>
              <a:rPr kumimoji="0" sz="1800" b="1" i="0" u="none" strike="noStrike" kern="1200" cap="none" spc="-5" normalizeH="0" baseline="0" noProof="0" dirty="0">
                <a:ln>
                  <a:noFill/>
                </a:ln>
                <a:solidFill>
                  <a:srgbClr val="FFFFFF"/>
                </a:solidFill>
                <a:effectLst/>
                <a:uLnTx/>
                <a:uFillTx/>
                <a:latin typeface="Arial"/>
                <a:ea typeface="+mn-ea"/>
                <a:cs typeface="Arial"/>
              </a:rPr>
              <a:t>all </a:t>
            </a:r>
            <a:r>
              <a:rPr kumimoji="0" sz="1800" b="1" i="0" u="none" strike="noStrike" kern="1200" cap="none" spc="0" normalizeH="0" baseline="0" noProof="0" dirty="0">
                <a:ln>
                  <a:noFill/>
                </a:ln>
                <a:solidFill>
                  <a:srgbClr val="FFFFFF"/>
                </a:solidFill>
                <a:effectLst/>
                <a:uLnTx/>
                <a:uFillTx/>
                <a:latin typeface="Arial"/>
                <a:ea typeface="+mn-ea"/>
                <a:cs typeface="Arial"/>
              </a:rPr>
              <a:t>the </a:t>
            </a:r>
            <a:r>
              <a:rPr kumimoji="0" sz="1800" b="1" i="0" u="none" strike="noStrike" kern="1200" cap="none" spc="-5" normalizeH="0" baseline="0" noProof="0" dirty="0">
                <a:ln>
                  <a:noFill/>
                </a:ln>
                <a:solidFill>
                  <a:srgbClr val="FFFFFF"/>
                </a:solidFill>
                <a:effectLst/>
                <a:uLnTx/>
                <a:uFillTx/>
                <a:latin typeface="Arial"/>
                <a:ea typeface="+mn-ea"/>
                <a:cs typeface="Arial"/>
              </a:rPr>
              <a:t>deals </a:t>
            </a:r>
            <a:r>
              <a:rPr kumimoji="0" sz="1800" b="1" i="0" u="none" strike="noStrike" kern="1200" cap="none" spc="0" normalizeH="0" baseline="0" noProof="0" dirty="0">
                <a:ln>
                  <a:noFill/>
                </a:ln>
                <a:solidFill>
                  <a:srgbClr val="FFFFFF"/>
                </a:solidFill>
                <a:effectLst/>
                <a:uLnTx/>
                <a:uFillTx/>
                <a:latin typeface="Arial"/>
                <a:ea typeface="+mn-ea"/>
                <a:cs typeface="Arial"/>
              </a:rPr>
              <a:t>at </a:t>
            </a:r>
            <a:r>
              <a:rPr kumimoji="0" sz="1800" b="1" i="0" u="none" strike="noStrike" kern="1200" cap="none" spc="-5" normalizeH="0" baseline="0" noProof="0" dirty="0">
                <a:ln>
                  <a:noFill/>
                </a:ln>
                <a:solidFill>
                  <a:srgbClr val="0099D7"/>
                </a:solidFill>
                <a:effectLst/>
                <a:uLnTx/>
                <a:uFillTx/>
                <a:latin typeface="Arial"/>
                <a:ea typeface="+mn-ea"/>
                <a:cs typeface="Arial"/>
              </a:rPr>
              <a:t>blue365deals.com/</a:t>
            </a:r>
            <a:r>
              <a:rPr kumimoji="0" sz="1800" b="1" i="0" u="none" strike="noStrike" kern="1200" cap="none" spc="-5" normalizeH="0" baseline="0" noProof="0" dirty="0" err="1">
                <a:ln>
                  <a:noFill/>
                </a:ln>
                <a:solidFill>
                  <a:srgbClr val="0099D7"/>
                </a:solidFill>
                <a:effectLst/>
                <a:uLnTx/>
                <a:uFillTx/>
                <a:latin typeface="Arial"/>
                <a:ea typeface="+mn-ea"/>
                <a:cs typeface="Arial"/>
              </a:rPr>
              <a:t>fep</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12" name="Group 11">
            <a:extLst>
              <a:ext uri="{FF2B5EF4-FFF2-40B4-BE49-F238E27FC236}">
                <a16:creationId xmlns:a16="http://schemas.microsoft.com/office/drawing/2014/main" id="{53C69393-BDEA-46EE-9B6E-349D7CBDA043}"/>
              </a:ext>
            </a:extLst>
          </p:cNvPr>
          <p:cNvGrpSpPr/>
          <p:nvPr/>
        </p:nvGrpSpPr>
        <p:grpSpPr>
          <a:xfrm>
            <a:off x="11094719" y="332993"/>
            <a:ext cx="581660" cy="581660"/>
            <a:chOff x="11094719" y="332993"/>
            <a:chExt cx="581660" cy="581660"/>
          </a:xfrm>
        </p:grpSpPr>
        <p:sp>
          <p:nvSpPr>
            <p:cNvPr id="13" name="object 7">
              <a:extLst>
                <a:ext uri="{FF2B5EF4-FFF2-40B4-BE49-F238E27FC236}">
                  <a16:creationId xmlns:a16="http://schemas.microsoft.com/office/drawing/2014/main" id="{390EBC7F-ECAE-4D2F-BE6E-6112466939B3}"/>
                </a:ext>
              </a:extLst>
            </p:cNvPr>
            <p:cNvSpPr/>
            <p:nvPr/>
          </p:nvSpPr>
          <p:spPr>
            <a:xfrm>
              <a:off x="11094719" y="332993"/>
              <a:ext cx="581660" cy="581660"/>
            </a:xfrm>
            <a:custGeom>
              <a:avLst/>
              <a:gdLst/>
              <a:ahLst/>
              <a:cxnLst/>
              <a:rect l="l" t="t" r="r" b="b"/>
              <a:pathLst>
                <a:path w="581659" h="581660">
                  <a:moveTo>
                    <a:pt x="290703" y="0"/>
                  </a:moveTo>
                  <a:lnTo>
                    <a:pt x="243555" y="3805"/>
                  </a:lnTo>
                  <a:lnTo>
                    <a:pt x="198827" y="14822"/>
                  </a:lnTo>
                  <a:lnTo>
                    <a:pt x="157118" y="32452"/>
                  </a:lnTo>
                  <a:lnTo>
                    <a:pt x="119027" y="56095"/>
                  </a:lnTo>
                  <a:lnTo>
                    <a:pt x="85153" y="85153"/>
                  </a:lnTo>
                  <a:lnTo>
                    <a:pt x="56095" y="119027"/>
                  </a:lnTo>
                  <a:lnTo>
                    <a:pt x="32452" y="157118"/>
                  </a:lnTo>
                  <a:lnTo>
                    <a:pt x="14822" y="198827"/>
                  </a:lnTo>
                  <a:lnTo>
                    <a:pt x="3805" y="243555"/>
                  </a:lnTo>
                  <a:lnTo>
                    <a:pt x="0" y="290702"/>
                  </a:lnTo>
                  <a:lnTo>
                    <a:pt x="3805" y="337850"/>
                  </a:lnTo>
                  <a:lnTo>
                    <a:pt x="14822" y="382578"/>
                  </a:lnTo>
                  <a:lnTo>
                    <a:pt x="32452" y="424287"/>
                  </a:lnTo>
                  <a:lnTo>
                    <a:pt x="56095" y="462378"/>
                  </a:lnTo>
                  <a:lnTo>
                    <a:pt x="85153" y="496252"/>
                  </a:lnTo>
                  <a:lnTo>
                    <a:pt x="119027" y="525310"/>
                  </a:lnTo>
                  <a:lnTo>
                    <a:pt x="157118" y="548953"/>
                  </a:lnTo>
                  <a:lnTo>
                    <a:pt x="198827" y="566583"/>
                  </a:lnTo>
                  <a:lnTo>
                    <a:pt x="243555" y="577600"/>
                  </a:lnTo>
                  <a:lnTo>
                    <a:pt x="290703" y="581405"/>
                  </a:lnTo>
                  <a:lnTo>
                    <a:pt x="337850" y="577600"/>
                  </a:lnTo>
                  <a:lnTo>
                    <a:pt x="382578" y="566583"/>
                  </a:lnTo>
                  <a:lnTo>
                    <a:pt x="424287" y="548953"/>
                  </a:lnTo>
                  <a:lnTo>
                    <a:pt x="462378" y="525310"/>
                  </a:lnTo>
                  <a:lnTo>
                    <a:pt x="496252" y="496252"/>
                  </a:lnTo>
                  <a:lnTo>
                    <a:pt x="525310" y="462378"/>
                  </a:lnTo>
                  <a:lnTo>
                    <a:pt x="548953" y="424287"/>
                  </a:lnTo>
                  <a:lnTo>
                    <a:pt x="566583" y="382578"/>
                  </a:lnTo>
                  <a:lnTo>
                    <a:pt x="577600" y="337850"/>
                  </a:lnTo>
                  <a:lnTo>
                    <a:pt x="581406" y="290702"/>
                  </a:lnTo>
                  <a:lnTo>
                    <a:pt x="577600" y="243555"/>
                  </a:lnTo>
                  <a:lnTo>
                    <a:pt x="566583" y="198827"/>
                  </a:lnTo>
                  <a:lnTo>
                    <a:pt x="548953" y="157118"/>
                  </a:lnTo>
                  <a:lnTo>
                    <a:pt x="525310" y="119027"/>
                  </a:lnTo>
                  <a:lnTo>
                    <a:pt x="496252" y="85153"/>
                  </a:lnTo>
                  <a:lnTo>
                    <a:pt x="462378" y="56095"/>
                  </a:lnTo>
                  <a:lnTo>
                    <a:pt x="424287" y="32452"/>
                  </a:lnTo>
                  <a:lnTo>
                    <a:pt x="382578" y="14822"/>
                  </a:lnTo>
                  <a:lnTo>
                    <a:pt x="337850" y="3805"/>
                  </a:lnTo>
                  <a:lnTo>
                    <a:pt x="290703" y="0"/>
                  </a:lnTo>
                  <a:close/>
                </a:path>
              </a:pathLst>
            </a:custGeom>
            <a:solidFill>
              <a:srgbClr val="AF511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8">
              <a:extLst>
                <a:ext uri="{FF2B5EF4-FFF2-40B4-BE49-F238E27FC236}">
                  <a16:creationId xmlns:a16="http://schemas.microsoft.com/office/drawing/2014/main" id="{BBC44B9C-22B3-4403-9E31-9604F711AD79}"/>
                </a:ext>
              </a:extLst>
            </p:cNvPr>
            <p:cNvSpPr txBox="1"/>
            <p:nvPr/>
          </p:nvSpPr>
          <p:spPr>
            <a:xfrm>
              <a:off x="11303254" y="467867"/>
              <a:ext cx="16510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a:ln>
                    <a:noFill/>
                  </a:ln>
                  <a:solidFill>
                    <a:srgbClr val="FFFFFF"/>
                  </a:solidFill>
                  <a:effectLst/>
                  <a:uLnTx/>
                  <a:uFillTx/>
                  <a:latin typeface="Arial"/>
                  <a:ea typeface="+mn-ea"/>
                  <a:cs typeface="Arial"/>
                </a:rPr>
                <a:t>F</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grpSp>
      <p:grpSp>
        <p:nvGrpSpPr>
          <p:cNvPr id="15" name="Group 14">
            <a:extLst>
              <a:ext uri="{FF2B5EF4-FFF2-40B4-BE49-F238E27FC236}">
                <a16:creationId xmlns:a16="http://schemas.microsoft.com/office/drawing/2014/main" id="{0090CDD4-460C-45A4-ACF0-5DDA385306D2}"/>
              </a:ext>
            </a:extLst>
          </p:cNvPr>
          <p:cNvGrpSpPr/>
          <p:nvPr/>
        </p:nvGrpSpPr>
        <p:grpSpPr>
          <a:xfrm>
            <a:off x="10363200" y="332993"/>
            <a:ext cx="581660" cy="581660"/>
            <a:chOff x="10363200" y="332993"/>
            <a:chExt cx="581660" cy="581660"/>
          </a:xfrm>
        </p:grpSpPr>
        <p:sp>
          <p:nvSpPr>
            <p:cNvPr id="16" name="object 5">
              <a:extLst>
                <a:ext uri="{FF2B5EF4-FFF2-40B4-BE49-F238E27FC236}">
                  <a16:creationId xmlns:a16="http://schemas.microsoft.com/office/drawing/2014/main" id="{32CBDD5C-FC9D-400D-B21F-A3AD31081DAF}"/>
                </a:ext>
              </a:extLst>
            </p:cNvPr>
            <p:cNvSpPr/>
            <p:nvPr/>
          </p:nvSpPr>
          <p:spPr>
            <a:xfrm>
              <a:off x="10363200" y="332993"/>
              <a:ext cx="581660" cy="581660"/>
            </a:xfrm>
            <a:custGeom>
              <a:avLst/>
              <a:gdLst/>
              <a:ahLst/>
              <a:cxnLst/>
              <a:rect l="l" t="t" r="r" b="b"/>
              <a:pathLst>
                <a:path w="581659" h="581660">
                  <a:moveTo>
                    <a:pt x="290703" y="0"/>
                  </a:moveTo>
                  <a:lnTo>
                    <a:pt x="243555" y="3805"/>
                  </a:lnTo>
                  <a:lnTo>
                    <a:pt x="198827" y="14822"/>
                  </a:lnTo>
                  <a:lnTo>
                    <a:pt x="157118" y="32452"/>
                  </a:lnTo>
                  <a:lnTo>
                    <a:pt x="119027" y="56095"/>
                  </a:lnTo>
                  <a:lnTo>
                    <a:pt x="85153" y="85153"/>
                  </a:lnTo>
                  <a:lnTo>
                    <a:pt x="56095" y="119027"/>
                  </a:lnTo>
                  <a:lnTo>
                    <a:pt x="32452" y="157118"/>
                  </a:lnTo>
                  <a:lnTo>
                    <a:pt x="14822" y="198827"/>
                  </a:lnTo>
                  <a:lnTo>
                    <a:pt x="3805" y="243555"/>
                  </a:lnTo>
                  <a:lnTo>
                    <a:pt x="0" y="290702"/>
                  </a:lnTo>
                  <a:lnTo>
                    <a:pt x="3805" y="337850"/>
                  </a:lnTo>
                  <a:lnTo>
                    <a:pt x="14822" y="382578"/>
                  </a:lnTo>
                  <a:lnTo>
                    <a:pt x="32452" y="424287"/>
                  </a:lnTo>
                  <a:lnTo>
                    <a:pt x="56095" y="462378"/>
                  </a:lnTo>
                  <a:lnTo>
                    <a:pt x="85153" y="496252"/>
                  </a:lnTo>
                  <a:lnTo>
                    <a:pt x="119027" y="525310"/>
                  </a:lnTo>
                  <a:lnTo>
                    <a:pt x="157118" y="548953"/>
                  </a:lnTo>
                  <a:lnTo>
                    <a:pt x="198827" y="566583"/>
                  </a:lnTo>
                  <a:lnTo>
                    <a:pt x="243555" y="577600"/>
                  </a:lnTo>
                  <a:lnTo>
                    <a:pt x="290703" y="581405"/>
                  </a:lnTo>
                  <a:lnTo>
                    <a:pt x="337850" y="577600"/>
                  </a:lnTo>
                  <a:lnTo>
                    <a:pt x="382578" y="566583"/>
                  </a:lnTo>
                  <a:lnTo>
                    <a:pt x="424287" y="548953"/>
                  </a:lnTo>
                  <a:lnTo>
                    <a:pt x="462378" y="525310"/>
                  </a:lnTo>
                  <a:lnTo>
                    <a:pt x="496252" y="496252"/>
                  </a:lnTo>
                  <a:lnTo>
                    <a:pt x="525310" y="462378"/>
                  </a:lnTo>
                  <a:lnTo>
                    <a:pt x="548953" y="424287"/>
                  </a:lnTo>
                  <a:lnTo>
                    <a:pt x="566583" y="382578"/>
                  </a:lnTo>
                  <a:lnTo>
                    <a:pt x="577600" y="337850"/>
                  </a:lnTo>
                  <a:lnTo>
                    <a:pt x="581406" y="290702"/>
                  </a:lnTo>
                  <a:lnTo>
                    <a:pt x="577600" y="243555"/>
                  </a:lnTo>
                  <a:lnTo>
                    <a:pt x="566583" y="198827"/>
                  </a:lnTo>
                  <a:lnTo>
                    <a:pt x="548953" y="157118"/>
                  </a:lnTo>
                  <a:lnTo>
                    <a:pt x="525310" y="119027"/>
                  </a:lnTo>
                  <a:lnTo>
                    <a:pt x="496252" y="85153"/>
                  </a:lnTo>
                  <a:lnTo>
                    <a:pt x="462378" y="56095"/>
                  </a:lnTo>
                  <a:lnTo>
                    <a:pt x="424287" y="32452"/>
                  </a:lnTo>
                  <a:lnTo>
                    <a:pt x="382578" y="14822"/>
                  </a:lnTo>
                  <a:lnTo>
                    <a:pt x="337850" y="3805"/>
                  </a:lnTo>
                  <a:lnTo>
                    <a:pt x="290703" y="0"/>
                  </a:lnTo>
                  <a:close/>
                </a:path>
              </a:pathLst>
            </a:custGeom>
            <a:solidFill>
              <a:srgbClr val="002F5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6">
              <a:extLst>
                <a:ext uri="{FF2B5EF4-FFF2-40B4-BE49-F238E27FC236}">
                  <a16:creationId xmlns:a16="http://schemas.microsoft.com/office/drawing/2014/main" id="{B020A18A-2D7F-4480-9000-E4CD57BB529B}"/>
                </a:ext>
              </a:extLst>
            </p:cNvPr>
            <p:cNvSpPr txBox="1"/>
            <p:nvPr/>
          </p:nvSpPr>
          <p:spPr>
            <a:xfrm>
              <a:off x="10558780" y="467867"/>
              <a:ext cx="19050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a:ln>
                    <a:noFill/>
                  </a:ln>
                  <a:solidFill>
                    <a:srgbClr val="FFFFFF"/>
                  </a:solidFill>
                  <a:effectLst/>
                  <a:uLnTx/>
                  <a:uFillTx/>
                  <a:latin typeface="Arial"/>
                  <a:ea typeface="+mn-ea"/>
                  <a:cs typeface="Arial"/>
                </a:rPr>
                <a:t>B</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grpSp>
      <p:grpSp>
        <p:nvGrpSpPr>
          <p:cNvPr id="18" name="Group 17">
            <a:extLst>
              <a:ext uri="{FF2B5EF4-FFF2-40B4-BE49-F238E27FC236}">
                <a16:creationId xmlns:a16="http://schemas.microsoft.com/office/drawing/2014/main" id="{08A0CE94-430F-4834-8C88-E1ADC38AE863}"/>
              </a:ext>
            </a:extLst>
          </p:cNvPr>
          <p:cNvGrpSpPr/>
          <p:nvPr/>
        </p:nvGrpSpPr>
        <p:grpSpPr>
          <a:xfrm>
            <a:off x="9631680" y="332993"/>
            <a:ext cx="581660" cy="581660"/>
            <a:chOff x="9631680" y="332993"/>
            <a:chExt cx="581660" cy="581660"/>
          </a:xfrm>
        </p:grpSpPr>
        <p:sp>
          <p:nvSpPr>
            <p:cNvPr id="19" name="object 3">
              <a:extLst>
                <a:ext uri="{FF2B5EF4-FFF2-40B4-BE49-F238E27FC236}">
                  <a16:creationId xmlns:a16="http://schemas.microsoft.com/office/drawing/2014/main" id="{79801506-C83B-4BE3-A8E0-E489E062AE40}"/>
                </a:ext>
              </a:extLst>
            </p:cNvPr>
            <p:cNvSpPr/>
            <p:nvPr/>
          </p:nvSpPr>
          <p:spPr>
            <a:xfrm>
              <a:off x="9631680" y="332993"/>
              <a:ext cx="581660" cy="581660"/>
            </a:xfrm>
            <a:custGeom>
              <a:avLst/>
              <a:gdLst/>
              <a:ahLst/>
              <a:cxnLst/>
              <a:rect l="l" t="t" r="r" b="b"/>
              <a:pathLst>
                <a:path w="581659" h="581660">
                  <a:moveTo>
                    <a:pt x="290703" y="0"/>
                  </a:moveTo>
                  <a:lnTo>
                    <a:pt x="243555" y="3805"/>
                  </a:lnTo>
                  <a:lnTo>
                    <a:pt x="198827" y="14822"/>
                  </a:lnTo>
                  <a:lnTo>
                    <a:pt x="157118" y="32452"/>
                  </a:lnTo>
                  <a:lnTo>
                    <a:pt x="119027" y="56095"/>
                  </a:lnTo>
                  <a:lnTo>
                    <a:pt x="85153" y="85153"/>
                  </a:lnTo>
                  <a:lnTo>
                    <a:pt x="56095" y="119027"/>
                  </a:lnTo>
                  <a:lnTo>
                    <a:pt x="32452" y="157118"/>
                  </a:lnTo>
                  <a:lnTo>
                    <a:pt x="14822" y="198827"/>
                  </a:lnTo>
                  <a:lnTo>
                    <a:pt x="3805" y="243555"/>
                  </a:lnTo>
                  <a:lnTo>
                    <a:pt x="0" y="290702"/>
                  </a:lnTo>
                  <a:lnTo>
                    <a:pt x="3805" y="337850"/>
                  </a:lnTo>
                  <a:lnTo>
                    <a:pt x="14822" y="382578"/>
                  </a:lnTo>
                  <a:lnTo>
                    <a:pt x="32452" y="424287"/>
                  </a:lnTo>
                  <a:lnTo>
                    <a:pt x="56095" y="462378"/>
                  </a:lnTo>
                  <a:lnTo>
                    <a:pt x="85153" y="496252"/>
                  </a:lnTo>
                  <a:lnTo>
                    <a:pt x="119027" y="525310"/>
                  </a:lnTo>
                  <a:lnTo>
                    <a:pt x="157118" y="548953"/>
                  </a:lnTo>
                  <a:lnTo>
                    <a:pt x="198827" y="566583"/>
                  </a:lnTo>
                  <a:lnTo>
                    <a:pt x="243555" y="577600"/>
                  </a:lnTo>
                  <a:lnTo>
                    <a:pt x="290703" y="581405"/>
                  </a:lnTo>
                  <a:lnTo>
                    <a:pt x="337850" y="577600"/>
                  </a:lnTo>
                  <a:lnTo>
                    <a:pt x="382578" y="566583"/>
                  </a:lnTo>
                  <a:lnTo>
                    <a:pt x="424287" y="548953"/>
                  </a:lnTo>
                  <a:lnTo>
                    <a:pt x="462378" y="525310"/>
                  </a:lnTo>
                  <a:lnTo>
                    <a:pt x="496252" y="496252"/>
                  </a:lnTo>
                  <a:lnTo>
                    <a:pt x="525310" y="462378"/>
                  </a:lnTo>
                  <a:lnTo>
                    <a:pt x="548953" y="424287"/>
                  </a:lnTo>
                  <a:lnTo>
                    <a:pt x="566583" y="382578"/>
                  </a:lnTo>
                  <a:lnTo>
                    <a:pt x="577600" y="337850"/>
                  </a:lnTo>
                  <a:lnTo>
                    <a:pt x="581406" y="290702"/>
                  </a:lnTo>
                  <a:lnTo>
                    <a:pt x="577600" y="243555"/>
                  </a:lnTo>
                  <a:lnTo>
                    <a:pt x="566583" y="198827"/>
                  </a:lnTo>
                  <a:lnTo>
                    <a:pt x="548953" y="157118"/>
                  </a:lnTo>
                  <a:lnTo>
                    <a:pt x="525310" y="119027"/>
                  </a:lnTo>
                  <a:lnTo>
                    <a:pt x="496252" y="85153"/>
                  </a:lnTo>
                  <a:lnTo>
                    <a:pt x="462378" y="56095"/>
                  </a:lnTo>
                  <a:lnTo>
                    <a:pt x="424287" y="32452"/>
                  </a:lnTo>
                  <a:lnTo>
                    <a:pt x="382578" y="14822"/>
                  </a:lnTo>
                  <a:lnTo>
                    <a:pt x="337850" y="3805"/>
                  </a:lnTo>
                  <a:lnTo>
                    <a:pt x="290703" y="0"/>
                  </a:lnTo>
                  <a:close/>
                </a:path>
              </a:pathLst>
            </a:custGeom>
            <a:solidFill>
              <a:srgbClr val="0277A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4">
              <a:extLst>
                <a:ext uri="{FF2B5EF4-FFF2-40B4-BE49-F238E27FC236}">
                  <a16:creationId xmlns:a16="http://schemas.microsoft.com/office/drawing/2014/main" id="{2E8D798F-09C6-4766-B4D0-B817945B74A3}"/>
                </a:ext>
              </a:extLst>
            </p:cNvPr>
            <p:cNvSpPr txBox="1"/>
            <p:nvPr/>
          </p:nvSpPr>
          <p:spPr>
            <a:xfrm>
              <a:off x="9834118" y="467867"/>
              <a:ext cx="17843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a:ln>
                    <a:noFill/>
                  </a:ln>
                  <a:solidFill>
                    <a:srgbClr val="FFFFFF"/>
                  </a:solidFill>
                  <a:effectLst/>
                  <a:uLnTx/>
                  <a:uFillTx/>
                  <a:latin typeface="Arial"/>
                  <a:ea typeface="+mn-ea"/>
                  <a:cs typeface="Arial"/>
                </a:rPr>
                <a:t>S</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grpSp>
      <p:sp>
        <p:nvSpPr>
          <p:cNvPr id="23" name="object 3"/>
          <p:cNvSpPr txBox="1"/>
          <p:nvPr/>
        </p:nvSpPr>
        <p:spPr>
          <a:xfrm>
            <a:off x="4866705" y="2582850"/>
            <a:ext cx="3078124" cy="1263038"/>
          </a:xfrm>
          <a:prstGeom prst="rect">
            <a:avLst/>
          </a:prstGeom>
        </p:spPr>
        <p:txBody>
          <a:bodyPr vert="horz" wrap="square" lIns="0" tIns="43815" rIns="0" bIns="0" rtlCol="0">
            <a:spAutoFit/>
          </a:bodyPr>
          <a:lstStyle/>
          <a:p>
            <a:pPr marL="12700" marR="5080" lvl="0" indent="0" algn="l" defTabSz="914400" rtl="0" eaLnBrk="1" fontAlgn="auto" latinLnBrk="0" hangingPunct="1">
              <a:lnSpc>
                <a:spcPct val="110000"/>
              </a:lnSpc>
              <a:spcBef>
                <a:spcPts val="1490"/>
              </a:spcBef>
              <a:spcAft>
                <a:spcPts val="0"/>
              </a:spcAft>
              <a:buClrTx/>
              <a:buSzTx/>
              <a:buFontTx/>
              <a:buNone/>
              <a:tabLst/>
              <a:defRPr/>
            </a:pPr>
            <a:r>
              <a:rPr kumimoji="0" lang="en-IN" sz="1800" b="1" i="0" u="none" strike="noStrike" kern="1200" cap="none" spc="-5" normalizeH="0" baseline="0" noProof="0">
                <a:ln>
                  <a:noFill/>
                </a:ln>
                <a:solidFill>
                  <a:srgbClr val="002E53"/>
                </a:solidFill>
                <a:effectLst/>
                <a:uLnTx/>
                <a:uFillTx/>
                <a:latin typeface="Arial"/>
                <a:ea typeface="+mn-ea"/>
                <a:cs typeface="Arial"/>
              </a:rPr>
              <a:t>Dieting and healthy eating </a:t>
            </a:r>
            <a:r>
              <a:rPr kumimoji="0" lang="en-IN" sz="1800" b="0" i="0" u="none" strike="noStrike" kern="1200" cap="none" spc="-5" normalizeH="0" baseline="0" noProof="0">
                <a:ln>
                  <a:noFill/>
                </a:ln>
                <a:solidFill>
                  <a:srgbClr val="002E53"/>
                </a:solidFill>
                <a:effectLst/>
                <a:uLnTx/>
                <a:uFillTx/>
                <a:latin typeface="Arial"/>
                <a:ea typeface="+mn-ea"/>
                <a:cs typeface="Arial"/>
              </a:rPr>
              <a:t>– Discounts on Jenny Craig, </a:t>
            </a:r>
            <a:r>
              <a:rPr kumimoji="0" lang="en-IN" sz="1800" b="0" i="0" u="none" strike="noStrike" kern="1200" cap="none" spc="-5" normalizeH="0" baseline="0" noProof="0" err="1">
                <a:ln>
                  <a:noFill/>
                </a:ln>
                <a:solidFill>
                  <a:srgbClr val="002E53"/>
                </a:solidFill>
                <a:effectLst/>
                <a:uLnTx/>
                <a:uFillTx/>
                <a:latin typeface="Arial"/>
                <a:ea typeface="+mn-ea"/>
                <a:cs typeface="Arial"/>
              </a:rPr>
              <a:t>Nutrisystem</a:t>
            </a:r>
            <a:r>
              <a:rPr kumimoji="0" lang="en-IN" sz="1800" b="0" i="0" u="none" strike="noStrike" kern="1200" cap="none" spc="-5" normalizeH="0" baseline="0" noProof="0">
                <a:ln>
                  <a:noFill/>
                </a:ln>
                <a:solidFill>
                  <a:srgbClr val="002E53"/>
                </a:solidFill>
                <a:effectLst/>
                <a:uLnTx/>
                <a:uFillTx/>
                <a:latin typeface="Arial"/>
                <a:ea typeface="+mn-ea"/>
                <a:cs typeface="Arial"/>
              </a:rPr>
              <a:t> and Sun  Basket food</a:t>
            </a:r>
            <a:r>
              <a:rPr kumimoji="0" lang="en-IN" sz="1800" b="0" i="0" u="none" strike="noStrike" kern="1200" cap="none" spc="-15" normalizeH="0" baseline="0" noProof="0">
                <a:ln>
                  <a:noFill/>
                </a:ln>
                <a:solidFill>
                  <a:srgbClr val="002E53"/>
                </a:solidFill>
                <a:effectLst/>
                <a:uLnTx/>
                <a:uFillTx/>
                <a:latin typeface="Arial"/>
                <a:ea typeface="+mn-ea"/>
                <a:cs typeface="Arial"/>
              </a:rPr>
              <a:t> </a:t>
            </a:r>
            <a:r>
              <a:rPr kumimoji="0" lang="en-IN" sz="1800" b="0" i="0" u="none" strike="noStrike" kern="1200" cap="none" spc="-5" normalizeH="0" baseline="0" noProof="0">
                <a:ln>
                  <a:noFill/>
                </a:ln>
                <a:solidFill>
                  <a:srgbClr val="002E53"/>
                </a:solidFill>
                <a:effectLst/>
                <a:uLnTx/>
                <a:uFillTx/>
                <a:latin typeface="Arial"/>
                <a:ea typeface="+mn-ea"/>
                <a:cs typeface="Arial"/>
              </a:rPr>
              <a:t>delivery.</a:t>
            </a:r>
            <a:endParaRPr kumimoji="0" lang="en-IN" sz="1800" b="0" i="0" u="none" strike="noStrike" kern="1200" cap="none" spc="0" normalizeH="0" baseline="0" noProof="0">
              <a:ln>
                <a:noFill/>
              </a:ln>
              <a:solidFill>
                <a:prstClr val="black"/>
              </a:solidFill>
              <a:effectLst/>
              <a:uLnTx/>
              <a:uFillTx/>
              <a:latin typeface="Arial"/>
              <a:ea typeface="+mn-ea"/>
              <a:cs typeface="Arial"/>
            </a:endParaRPr>
          </a:p>
        </p:txBody>
      </p:sp>
      <p:sp>
        <p:nvSpPr>
          <p:cNvPr id="24" name="object 3"/>
          <p:cNvSpPr txBox="1"/>
          <p:nvPr/>
        </p:nvSpPr>
        <p:spPr>
          <a:xfrm>
            <a:off x="8587876" y="2582850"/>
            <a:ext cx="2506843" cy="1429237"/>
          </a:xfrm>
          <a:prstGeom prst="rect">
            <a:avLst/>
          </a:prstGeom>
        </p:spPr>
        <p:txBody>
          <a:bodyPr vert="horz" wrap="square" lIns="0" tIns="43815" rIns="0" bIns="0" rtlCol="0">
            <a:spAutoFit/>
          </a:bodyPr>
          <a:lstStyle>
            <a:defPPr>
              <a:defRPr lang="en-US"/>
            </a:defPPr>
            <a:lvl1pPr marL="22225" marR="0" lvl="0" indent="0" fontAlgn="auto">
              <a:lnSpc>
                <a:spcPct val="100000"/>
              </a:lnSpc>
              <a:spcBef>
                <a:spcPts val="345"/>
              </a:spcBef>
              <a:spcAft>
                <a:spcPts val="0"/>
              </a:spcAft>
              <a:buClrTx/>
              <a:buSzTx/>
              <a:buFontTx/>
              <a:buNone/>
              <a:tabLst>
                <a:tab pos="1898014" algn="l"/>
              </a:tabLst>
              <a:defRPr kumimoji="0" b="1" i="0" u="none" strike="noStrike" cap="none" spc="-5" normalizeH="0" baseline="0">
                <a:ln>
                  <a:noFill/>
                </a:ln>
                <a:solidFill>
                  <a:srgbClr val="002E53"/>
                </a:solidFill>
                <a:effectLst/>
                <a:uLnTx/>
                <a:uFillTx/>
                <a:latin typeface="Arial"/>
                <a:cs typeface="Arial"/>
              </a:defRPr>
            </a:lvl1pPr>
          </a:lstStyle>
          <a:p>
            <a:pPr marL="22225" marR="0" lvl="0" indent="0" algn="l" defTabSz="914400" rtl="0" eaLnBrk="1" fontAlgn="auto" latinLnBrk="0" hangingPunct="1">
              <a:lnSpc>
                <a:spcPct val="100000"/>
              </a:lnSpc>
              <a:spcBef>
                <a:spcPts val="345"/>
              </a:spcBef>
              <a:spcAft>
                <a:spcPts val="0"/>
              </a:spcAft>
              <a:buClrTx/>
              <a:buSzTx/>
              <a:buFontTx/>
              <a:buNone/>
              <a:tabLst>
                <a:tab pos="1898014" algn="l"/>
              </a:tabLst>
              <a:defRPr/>
            </a:pPr>
            <a:r>
              <a:rPr kumimoji="0" lang="en-IN" sz="1800" b="1" i="0" u="none" strike="noStrike" kern="1200" cap="none" spc="-5" normalizeH="0" baseline="0" noProof="0">
                <a:ln>
                  <a:noFill/>
                </a:ln>
                <a:solidFill>
                  <a:srgbClr val="002E53"/>
                </a:solidFill>
                <a:effectLst/>
                <a:uLnTx/>
                <a:uFillTx/>
                <a:latin typeface="Arial"/>
                <a:ea typeface="+mn-ea"/>
                <a:cs typeface="Arial"/>
              </a:rPr>
              <a:t>And other discounts </a:t>
            </a:r>
            <a:r>
              <a:rPr kumimoji="0" lang="en-IN" sz="1800" b="0" i="0" u="none" strike="noStrike" kern="1200" cap="none" spc="-5" normalizeH="0" baseline="0" noProof="0">
                <a:ln>
                  <a:noFill/>
                </a:ln>
                <a:solidFill>
                  <a:srgbClr val="002E53"/>
                </a:solidFill>
                <a:effectLst/>
                <a:uLnTx/>
                <a:uFillTx/>
                <a:latin typeface="Arial"/>
                <a:ea typeface="+mn-ea"/>
                <a:cs typeface="Arial"/>
              </a:rPr>
              <a:t>on family travel, personal care, financial health,  pet insurance and much more!</a:t>
            </a:r>
          </a:p>
        </p:txBody>
      </p:sp>
    </p:spTree>
    <p:extLst>
      <p:ext uri="{BB962C8B-B14F-4D97-AF65-F5344CB8AC3E}">
        <p14:creationId xmlns:p14="http://schemas.microsoft.com/office/powerpoint/2010/main" val="4935943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74800" y="248400"/>
            <a:ext cx="5961429" cy="1059264"/>
          </a:xfrm>
          <a:prstGeom prst="rect">
            <a:avLst/>
          </a:prstGeom>
        </p:spPr>
        <p:txBody>
          <a:bodyPr vert="horz" wrap="square" lIns="0" tIns="12700" rIns="0" bIns="0" rtlCol="0">
            <a:spAutoFit/>
          </a:bodyPr>
          <a:lstStyle/>
          <a:p>
            <a:pPr marL="12700">
              <a:lnSpc>
                <a:spcPct val="100000"/>
              </a:lnSpc>
              <a:spcBef>
                <a:spcPts val="100"/>
              </a:spcBef>
            </a:pPr>
            <a:r>
              <a:rPr lang="en-IN" sz="3400" spc="-5">
                <a:solidFill>
                  <a:srgbClr val="003358"/>
                </a:solidFill>
              </a:rPr>
              <a:t>BLUE365</a:t>
            </a:r>
            <a:r>
              <a:rPr lang="en-IN" sz="3400" spc="-5" baseline="30000">
                <a:solidFill>
                  <a:srgbClr val="003358"/>
                </a:solidFill>
              </a:rPr>
              <a:t>®</a:t>
            </a:r>
            <a:r>
              <a:rPr lang="en-IN" sz="3400" spc="-5">
                <a:solidFill>
                  <a:srgbClr val="003358"/>
                </a:solidFill>
              </a:rPr>
              <a:t> DISCOUNTS: MORE </a:t>
            </a:r>
            <a:r>
              <a:rPr lang="en-IN" sz="3400">
                <a:solidFill>
                  <a:srgbClr val="003358"/>
                </a:solidFill>
              </a:rPr>
              <a:t>GREAT</a:t>
            </a:r>
            <a:r>
              <a:rPr lang="en-IN" sz="3400" spc="-40">
                <a:solidFill>
                  <a:srgbClr val="003358"/>
                </a:solidFill>
              </a:rPr>
              <a:t> </a:t>
            </a:r>
            <a:r>
              <a:rPr lang="en-IN" sz="3400" spc="-5">
                <a:solidFill>
                  <a:srgbClr val="003358"/>
                </a:solidFill>
              </a:rPr>
              <a:t>DISCOUNTS</a:t>
            </a:r>
            <a:endParaRPr lang="en-IN" sz="3400"/>
          </a:p>
        </p:txBody>
      </p:sp>
      <p:pic>
        <p:nvPicPr>
          <p:cNvPr id="4" name="Picture 3"/>
          <p:cNvPicPr>
            <a:picLocks noChangeAspect="1"/>
          </p:cNvPicPr>
          <p:nvPr/>
        </p:nvPicPr>
        <p:blipFill rotWithShape="1">
          <a:blip r:embed="rId3" cstate="hqprint">
            <a:extLst>
              <a:ext uri="{28A0092B-C50C-407E-A947-70E740481C1C}">
                <a14:useLocalDpi xmlns:a14="http://schemas.microsoft.com/office/drawing/2010/main" val="0"/>
              </a:ext>
            </a:extLst>
          </a:blip>
          <a:srcRect l="27695" r="25379"/>
          <a:stretch/>
        </p:blipFill>
        <p:spPr>
          <a:xfrm>
            <a:off x="7344229" y="-29029"/>
            <a:ext cx="4847771" cy="6887029"/>
          </a:xfrm>
          <a:prstGeom prst="rect">
            <a:avLst/>
          </a:prstGeom>
        </p:spPr>
      </p:pic>
      <p:sp>
        <p:nvSpPr>
          <p:cNvPr id="3" name="object 3"/>
          <p:cNvSpPr txBox="1"/>
          <p:nvPr/>
        </p:nvSpPr>
        <p:spPr>
          <a:xfrm>
            <a:off x="874800" y="1614910"/>
            <a:ext cx="5961429" cy="4293996"/>
          </a:xfrm>
          <a:prstGeom prst="rect">
            <a:avLst/>
          </a:prstGeom>
        </p:spPr>
        <p:txBody>
          <a:bodyPr vert="horz" wrap="square" lIns="0" tIns="12700" rIns="0" bIns="0"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sz="1800" b="0" i="0" u="none" strike="noStrike" kern="1200" cap="none" spc="0" normalizeH="0" baseline="0" noProof="0">
              <a:ln>
                <a:noFill/>
              </a:ln>
              <a:solidFill>
                <a:prstClr val="black"/>
              </a:solidFill>
              <a:effectLst/>
              <a:uLnTx/>
              <a:uFillTx/>
              <a:latin typeface="Arial"/>
              <a:ea typeface="+mn-ea"/>
              <a:cs typeface="Arial"/>
            </a:endParaRPr>
          </a:p>
          <a:p>
            <a:pPr marL="358140" marR="1240155" lvl="0" indent="-346075" algn="l" defTabSz="914400" rtl="0" eaLnBrk="1" fontAlgn="auto" latinLnBrk="0" hangingPunct="1">
              <a:lnSpc>
                <a:spcPct val="110000"/>
              </a:lnSpc>
              <a:spcBef>
                <a:spcPts val="5"/>
              </a:spcBef>
              <a:spcAft>
                <a:spcPts val="0"/>
              </a:spcAft>
              <a:buClr>
                <a:srgbClr val="005171"/>
              </a:buClr>
              <a:buSzTx/>
              <a:buFont typeface="Arial" panose="020B0604020202020204" pitchFamily="34" charset="0"/>
              <a:buChar char="•"/>
              <a:tabLst>
                <a:tab pos="358140" algn="l"/>
                <a:tab pos="358775" algn="l"/>
              </a:tabLst>
              <a:defRPr/>
            </a:pPr>
            <a:r>
              <a:rPr kumimoji="0" lang="en-US" sz="1800" b="1" i="0" u="none" strike="noStrike" kern="1200" cap="none" spc="-10" normalizeH="0" baseline="0" noProof="0">
                <a:ln>
                  <a:noFill/>
                </a:ln>
                <a:solidFill>
                  <a:srgbClr val="002E53"/>
                </a:solidFill>
                <a:effectLst/>
                <a:uLnTx/>
                <a:uFillTx/>
                <a:latin typeface="Arial"/>
                <a:ea typeface="+mn-ea"/>
                <a:cs typeface="Arial"/>
              </a:rPr>
              <a:t>Vision </a:t>
            </a:r>
            <a:r>
              <a:rPr kumimoji="0" lang="en-US" sz="1800" b="1" i="0" u="none" strike="noStrike" kern="1200" cap="none" spc="-5" normalizeH="0" baseline="0" noProof="0">
                <a:ln>
                  <a:noFill/>
                </a:ln>
                <a:solidFill>
                  <a:srgbClr val="002E53"/>
                </a:solidFill>
                <a:effectLst/>
                <a:uLnTx/>
                <a:uFillTx/>
                <a:latin typeface="Arial"/>
                <a:ea typeface="+mn-ea"/>
                <a:cs typeface="Arial"/>
              </a:rPr>
              <a:t>Care </a:t>
            </a:r>
            <a:r>
              <a:rPr kumimoji="0" lang="en-US" sz="1800" b="1" i="0" u="none" strike="noStrike" kern="1200" cap="none" spc="0" normalizeH="0" baseline="0" noProof="0">
                <a:ln>
                  <a:noFill/>
                </a:ln>
                <a:solidFill>
                  <a:srgbClr val="002E53"/>
                </a:solidFill>
                <a:effectLst/>
                <a:uLnTx/>
                <a:uFillTx/>
                <a:latin typeface="Arial"/>
                <a:ea typeface="+mn-ea"/>
                <a:cs typeface="Arial"/>
              </a:rPr>
              <a:t>Affinity </a:t>
            </a:r>
            <a:r>
              <a:rPr kumimoji="0" lang="en-US" sz="1800" b="1" i="0" u="none" strike="noStrike" kern="1200" cap="none" spc="-5" normalizeH="0" baseline="0" noProof="0">
                <a:ln>
                  <a:noFill/>
                </a:ln>
                <a:solidFill>
                  <a:srgbClr val="002E53"/>
                </a:solidFill>
                <a:effectLst/>
                <a:uLnTx/>
                <a:uFillTx/>
                <a:latin typeface="Arial"/>
                <a:ea typeface="+mn-ea"/>
                <a:cs typeface="Arial"/>
              </a:rPr>
              <a:t>Program </a:t>
            </a:r>
            <a:r>
              <a:rPr kumimoji="0" lang="en-US" sz="1800" b="1" i="0" u="none" strike="noStrike" kern="1200" cap="none" spc="0" normalizeH="0" baseline="0" noProof="0">
                <a:ln>
                  <a:noFill/>
                </a:ln>
                <a:solidFill>
                  <a:srgbClr val="002E53"/>
                </a:solidFill>
                <a:effectLst/>
                <a:uLnTx/>
                <a:uFillTx/>
                <a:latin typeface="Arial"/>
                <a:ea typeface="+mn-ea"/>
                <a:cs typeface="Arial"/>
              </a:rPr>
              <a:t>– </a:t>
            </a:r>
            <a:r>
              <a:rPr kumimoji="0" lang="en-US" sz="1800" b="0" i="0" u="none" strike="noStrike" kern="1200" cap="none" spc="-5" normalizeH="0" baseline="0" noProof="0">
                <a:ln>
                  <a:noFill/>
                </a:ln>
                <a:solidFill>
                  <a:srgbClr val="002E53"/>
                </a:solidFill>
                <a:effectLst/>
                <a:uLnTx/>
                <a:uFillTx/>
                <a:latin typeface="Arial"/>
                <a:ea typeface="+mn-ea"/>
                <a:cs typeface="Arial"/>
              </a:rPr>
              <a:t>Members receive discounts on additional pairs </a:t>
            </a:r>
            <a:r>
              <a:rPr kumimoji="0" lang="en-US" sz="1800" b="0" i="0" u="none" strike="noStrike" kern="1200" cap="none" spc="0" normalizeH="0" baseline="0" noProof="0">
                <a:ln>
                  <a:noFill/>
                </a:ln>
                <a:solidFill>
                  <a:srgbClr val="002E53"/>
                </a:solidFill>
                <a:effectLst/>
                <a:uLnTx/>
                <a:uFillTx/>
                <a:latin typeface="Arial"/>
                <a:ea typeface="+mn-ea"/>
                <a:cs typeface="Arial"/>
              </a:rPr>
              <a:t>of </a:t>
            </a:r>
            <a:r>
              <a:rPr kumimoji="0" lang="en-US" sz="1800" b="0" i="0" u="none" strike="noStrike" kern="1200" cap="none" spc="-5" normalizeH="0" baseline="0" noProof="0">
                <a:ln>
                  <a:noFill/>
                </a:ln>
                <a:solidFill>
                  <a:srgbClr val="002E53"/>
                </a:solidFill>
                <a:effectLst/>
                <a:uLnTx/>
                <a:uFillTx/>
                <a:latin typeface="Arial"/>
                <a:ea typeface="+mn-ea"/>
                <a:cs typeface="Arial"/>
              </a:rPr>
              <a:t>eyewear when using </a:t>
            </a:r>
            <a:r>
              <a:rPr kumimoji="0" lang="en-US" sz="1800" b="0" i="0" u="none" strike="noStrike" kern="1200" cap="none" spc="0" normalizeH="0" baseline="0" noProof="0">
                <a:ln>
                  <a:noFill/>
                </a:ln>
                <a:solidFill>
                  <a:srgbClr val="002E53"/>
                </a:solidFill>
                <a:effectLst/>
                <a:uLnTx/>
                <a:uFillTx/>
                <a:latin typeface="Arial"/>
                <a:ea typeface="+mn-ea"/>
                <a:cs typeface="Arial"/>
              </a:rPr>
              <a:t>the </a:t>
            </a:r>
            <a:r>
              <a:rPr kumimoji="0" lang="en-US" sz="1800" b="0" i="0" u="none" strike="noStrike" kern="1200" cap="none" spc="-5" normalizeH="0" baseline="0" noProof="0">
                <a:ln>
                  <a:noFill/>
                </a:ln>
                <a:solidFill>
                  <a:srgbClr val="002E53"/>
                </a:solidFill>
                <a:effectLst/>
                <a:uLnTx/>
                <a:uFillTx/>
                <a:latin typeface="Arial"/>
                <a:ea typeface="+mn-ea"/>
                <a:cs typeface="Arial"/>
              </a:rPr>
              <a:t>Davis </a:t>
            </a:r>
            <a:r>
              <a:rPr kumimoji="0" lang="en-US" sz="1800" b="0" i="0" u="none" strike="noStrike" kern="1200" cap="none" spc="-10" normalizeH="0" baseline="0" noProof="0">
                <a:ln>
                  <a:noFill/>
                </a:ln>
                <a:solidFill>
                  <a:srgbClr val="002E53"/>
                </a:solidFill>
                <a:effectLst/>
                <a:uLnTx/>
                <a:uFillTx/>
                <a:latin typeface="Arial"/>
                <a:ea typeface="+mn-ea"/>
                <a:cs typeface="Arial"/>
              </a:rPr>
              <a:t>Vision </a:t>
            </a:r>
            <a:r>
              <a:rPr kumimoji="0" lang="en-US" sz="1800" b="0" i="0" u="none" strike="noStrike" kern="1200" cap="none" spc="-5" normalizeH="0" baseline="0" noProof="0">
                <a:ln>
                  <a:noFill/>
                </a:ln>
                <a:solidFill>
                  <a:srgbClr val="002E53"/>
                </a:solidFill>
                <a:effectLst/>
                <a:uLnTx/>
                <a:uFillTx/>
                <a:latin typeface="Arial"/>
                <a:ea typeface="+mn-ea"/>
                <a:cs typeface="Arial"/>
              </a:rPr>
              <a:t>network</a:t>
            </a:r>
            <a:r>
              <a:rPr kumimoji="0" lang="en-US" sz="1800" b="0" i="0" u="none" strike="noStrike" kern="1200" cap="none" spc="0" normalizeH="0" baseline="0" noProof="0">
                <a:ln>
                  <a:noFill/>
                </a:ln>
                <a:solidFill>
                  <a:srgbClr val="002E53"/>
                </a:solidFill>
                <a:effectLst/>
                <a:uLnTx/>
                <a:uFillTx/>
                <a:latin typeface="Arial"/>
                <a:ea typeface="+mn-ea"/>
                <a:cs typeface="Arial"/>
              </a:rPr>
              <a:t> </a:t>
            </a:r>
            <a:r>
              <a:rPr kumimoji="0" lang="en-US" sz="1800" b="0" i="0" u="none" strike="noStrike" kern="1200" cap="none" spc="-5" normalizeH="0" baseline="0" noProof="0">
                <a:ln>
                  <a:noFill/>
                </a:ln>
                <a:solidFill>
                  <a:srgbClr val="002E53"/>
                </a:solidFill>
                <a:effectLst/>
                <a:uLnTx/>
                <a:uFillTx/>
                <a:latin typeface="Arial"/>
                <a:ea typeface="+mn-ea"/>
                <a:cs typeface="Arial"/>
              </a:rPr>
              <a:t>providers.</a:t>
            </a:r>
          </a:p>
          <a:p>
            <a:pPr marL="358140" marR="1240155" lvl="0" indent="-346075" algn="l" defTabSz="914400" rtl="0" eaLnBrk="1" fontAlgn="auto" latinLnBrk="0" hangingPunct="1">
              <a:lnSpc>
                <a:spcPct val="110000"/>
              </a:lnSpc>
              <a:spcBef>
                <a:spcPts val="5"/>
              </a:spcBef>
              <a:spcAft>
                <a:spcPts val="0"/>
              </a:spcAft>
              <a:buClr>
                <a:srgbClr val="005171"/>
              </a:buClr>
              <a:buSzTx/>
              <a:buFont typeface="Arial" panose="020B0604020202020204" pitchFamily="34" charset="0"/>
              <a:buChar char="•"/>
              <a:tabLst>
                <a:tab pos="358140" algn="l"/>
                <a:tab pos="358775" algn="l"/>
              </a:tabLst>
              <a:defRPr/>
            </a:pPr>
            <a:endParaRPr kumimoji="0" lang="en-US" sz="1800" b="1" i="0" u="none" strike="noStrike" kern="1200" cap="none" spc="-10" normalizeH="0" baseline="0" noProof="0">
              <a:ln>
                <a:noFill/>
              </a:ln>
              <a:solidFill>
                <a:srgbClr val="003358"/>
              </a:solidFill>
              <a:effectLst/>
              <a:uLnTx/>
              <a:uFillTx/>
              <a:latin typeface="Arial"/>
              <a:ea typeface="+mn-ea"/>
              <a:cs typeface="Arial"/>
            </a:endParaRPr>
          </a:p>
          <a:p>
            <a:pPr marL="358140" marR="1240155" lvl="0" indent="-346075" algn="l" defTabSz="914400" rtl="0" eaLnBrk="1" fontAlgn="auto" latinLnBrk="0" hangingPunct="1">
              <a:lnSpc>
                <a:spcPct val="110000"/>
              </a:lnSpc>
              <a:spcBef>
                <a:spcPts val="5"/>
              </a:spcBef>
              <a:spcAft>
                <a:spcPts val="0"/>
              </a:spcAft>
              <a:buClr>
                <a:srgbClr val="005171"/>
              </a:buClr>
              <a:buSzTx/>
              <a:buFont typeface="Arial" panose="020B0604020202020204" pitchFamily="34" charset="0"/>
              <a:buChar char="•"/>
              <a:tabLst>
                <a:tab pos="358140" algn="l"/>
                <a:tab pos="358775" algn="l"/>
              </a:tabLst>
              <a:defRPr/>
            </a:pPr>
            <a:r>
              <a:rPr kumimoji="0" sz="1800" b="1" i="0" u="none" strike="noStrike" kern="1200" cap="none" spc="-10" normalizeH="0" baseline="0" noProof="0">
                <a:ln>
                  <a:noFill/>
                </a:ln>
                <a:solidFill>
                  <a:srgbClr val="003358"/>
                </a:solidFill>
                <a:effectLst/>
                <a:uLnTx/>
                <a:uFillTx/>
                <a:latin typeface="Arial"/>
                <a:ea typeface="+mn-ea"/>
                <a:cs typeface="Arial"/>
              </a:rPr>
              <a:t>Vision </a:t>
            </a:r>
            <a:r>
              <a:rPr kumimoji="0" sz="1800" b="1" i="0" u="none" strike="noStrike" kern="1200" cap="none" spc="-5" normalizeH="0" baseline="0" noProof="0">
                <a:ln>
                  <a:noFill/>
                </a:ln>
                <a:solidFill>
                  <a:srgbClr val="003358"/>
                </a:solidFill>
                <a:effectLst/>
                <a:uLnTx/>
                <a:uFillTx/>
                <a:latin typeface="Arial"/>
                <a:ea typeface="+mn-ea"/>
                <a:cs typeface="Arial"/>
              </a:rPr>
              <a:t>Correction Surgery</a:t>
            </a:r>
            <a:r>
              <a:rPr kumimoji="0" sz="1800" b="0" i="0" u="none" strike="noStrike" kern="1200" cap="none" spc="-5" normalizeH="0" baseline="0" noProof="0">
                <a:ln>
                  <a:noFill/>
                </a:ln>
                <a:solidFill>
                  <a:srgbClr val="003358"/>
                </a:solidFill>
                <a:effectLst/>
                <a:uLnTx/>
                <a:uFillTx/>
                <a:latin typeface="Arial"/>
                <a:ea typeface="+mn-ea"/>
                <a:cs typeface="Arial"/>
              </a:rPr>
              <a:t>: Save up to 50% </a:t>
            </a:r>
            <a:r>
              <a:rPr kumimoji="0" sz="1800" b="0" i="0" u="none" strike="noStrike" kern="1200" cap="none" spc="-10" normalizeH="0" baseline="0" noProof="0">
                <a:ln>
                  <a:noFill/>
                </a:ln>
                <a:solidFill>
                  <a:srgbClr val="003358"/>
                </a:solidFill>
                <a:effectLst/>
                <a:uLnTx/>
                <a:uFillTx/>
                <a:latin typeface="Arial"/>
                <a:ea typeface="+mn-ea"/>
                <a:cs typeface="Arial"/>
              </a:rPr>
              <a:t>on </a:t>
            </a:r>
            <a:r>
              <a:rPr kumimoji="0" sz="1800" b="0" i="0" u="none" strike="noStrike" kern="1200" cap="none" spc="-5" normalizeH="0" baseline="0" noProof="0">
                <a:ln>
                  <a:noFill/>
                </a:ln>
                <a:solidFill>
                  <a:srgbClr val="003358"/>
                </a:solidFill>
                <a:effectLst/>
                <a:uLnTx/>
                <a:uFillTx/>
                <a:latin typeface="Arial"/>
                <a:ea typeface="+mn-ea"/>
                <a:cs typeface="Arial"/>
              </a:rPr>
              <a:t>traditional LASIK surgery at </a:t>
            </a:r>
            <a:r>
              <a:rPr kumimoji="0" sz="1800" b="0" i="0" u="none" strike="noStrike" kern="1200" cap="none" spc="-10" normalizeH="0" baseline="0" noProof="0" err="1">
                <a:ln>
                  <a:noFill/>
                </a:ln>
                <a:solidFill>
                  <a:srgbClr val="003358"/>
                </a:solidFill>
                <a:effectLst/>
                <a:uLnTx/>
                <a:uFillTx/>
                <a:latin typeface="Arial"/>
                <a:ea typeface="+mn-ea"/>
                <a:cs typeface="Arial"/>
              </a:rPr>
              <a:t>QualSight</a:t>
            </a:r>
            <a:r>
              <a:rPr kumimoji="0" sz="1800" b="0" i="0" u="none" strike="noStrike" kern="1200" cap="none" spc="5" normalizeH="0" baseline="0" noProof="0">
                <a:ln>
                  <a:noFill/>
                </a:ln>
                <a:solidFill>
                  <a:srgbClr val="003358"/>
                </a:solidFill>
                <a:effectLst/>
                <a:uLnTx/>
                <a:uFillTx/>
                <a:latin typeface="Arial"/>
                <a:ea typeface="+mn-ea"/>
                <a:cs typeface="Arial"/>
              </a:rPr>
              <a:t> </a:t>
            </a:r>
            <a:r>
              <a:rPr kumimoji="0" sz="1800" b="0" i="0" u="none" strike="noStrike" kern="1200" cap="none" spc="-5" normalizeH="0" baseline="0" noProof="0">
                <a:ln>
                  <a:noFill/>
                </a:ln>
                <a:solidFill>
                  <a:srgbClr val="003358"/>
                </a:solidFill>
                <a:effectLst/>
                <a:uLnTx/>
                <a:uFillTx/>
                <a:latin typeface="Arial"/>
                <a:ea typeface="+mn-ea"/>
                <a:cs typeface="Arial"/>
              </a:rPr>
              <a:t>LASIK.</a:t>
            </a:r>
            <a:endParaRPr kumimoji="0" lang="en-US" sz="1800" b="0" i="0" u="none" strike="noStrike" kern="1200" cap="none" spc="-5" normalizeH="0" baseline="0" noProof="0">
              <a:ln>
                <a:noFill/>
              </a:ln>
              <a:solidFill>
                <a:srgbClr val="003358"/>
              </a:solidFill>
              <a:effectLst/>
              <a:uLnTx/>
              <a:uFillTx/>
              <a:latin typeface="Arial"/>
              <a:ea typeface="+mn-ea"/>
              <a:cs typeface="Arial"/>
            </a:endParaRPr>
          </a:p>
          <a:p>
            <a:pPr marL="358140" marR="1240155" lvl="0" indent="-346075" algn="l" defTabSz="914400" rtl="0" eaLnBrk="1" fontAlgn="auto" latinLnBrk="0" hangingPunct="1">
              <a:lnSpc>
                <a:spcPct val="110000"/>
              </a:lnSpc>
              <a:spcBef>
                <a:spcPts val="5"/>
              </a:spcBef>
              <a:spcAft>
                <a:spcPts val="0"/>
              </a:spcAft>
              <a:buClr>
                <a:srgbClr val="005171"/>
              </a:buClr>
              <a:buSzTx/>
              <a:buFont typeface="Arial" panose="020B0604020202020204" pitchFamily="34" charset="0"/>
              <a:buChar char="•"/>
              <a:tabLst>
                <a:tab pos="358140" algn="l"/>
                <a:tab pos="358775" algn="l"/>
              </a:tabLst>
              <a:defRPr/>
            </a:pPr>
            <a:endParaRPr kumimoji="0" sz="1800" b="0" i="0" u="none" strike="noStrike" kern="1200" cap="none" spc="0" normalizeH="0" baseline="0" noProof="0">
              <a:ln>
                <a:noFill/>
              </a:ln>
              <a:solidFill>
                <a:prstClr val="black"/>
              </a:solidFill>
              <a:effectLst/>
              <a:uLnTx/>
              <a:uFillTx/>
              <a:latin typeface="Arial"/>
              <a:ea typeface="+mn-ea"/>
              <a:cs typeface="Arial"/>
            </a:endParaRPr>
          </a:p>
          <a:p>
            <a:pPr marL="358140" marR="0" lvl="0" indent="-346075" algn="l" defTabSz="914400" rtl="0" eaLnBrk="1" fontAlgn="auto" latinLnBrk="0" hangingPunct="1">
              <a:lnSpc>
                <a:spcPct val="100000"/>
              </a:lnSpc>
              <a:spcBef>
                <a:spcPts val="1240"/>
              </a:spcBef>
              <a:spcAft>
                <a:spcPts val="0"/>
              </a:spcAft>
              <a:buClr>
                <a:srgbClr val="005171"/>
              </a:buClr>
              <a:buSzTx/>
              <a:buFont typeface="Arial" panose="020B0604020202020204" pitchFamily="34" charset="0"/>
              <a:buChar char="•"/>
              <a:tabLst>
                <a:tab pos="358140" algn="l"/>
                <a:tab pos="358775" algn="l"/>
              </a:tabLst>
              <a:defRPr/>
            </a:pPr>
            <a:r>
              <a:rPr kumimoji="0" sz="1800" b="1" i="0" u="none" strike="noStrike" kern="1200" cap="none" spc="-5" normalizeH="0" baseline="0" noProof="0">
                <a:ln>
                  <a:noFill/>
                </a:ln>
                <a:solidFill>
                  <a:srgbClr val="003358"/>
                </a:solidFill>
                <a:effectLst/>
                <a:uLnTx/>
                <a:uFillTx/>
                <a:latin typeface="Arial"/>
                <a:ea typeface="+mn-ea"/>
                <a:cs typeface="Arial"/>
              </a:rPr>
              <a:t>Additional eyewear savings</a:t>
            </a:r>
            <a:r>
              <a:rPr kumimoji="0" sz="1800" b="0" i="0" u="none" strike="noStrike" kern="1200" cap="none" spc="-5" normalizeH="0" baseline="0" noProof="0">
                <a:ln>
                  <a:noFill/>
                </a:ln>
                <a:solidFill>
                  <a:srgbClr val="003358"/>
                </a:solidFill>
                <a:effectLst/>
                <a:uLnTx/>
                <a:uFillTx/>
                <a:latin typeface="Arial"/>
                <a:ea typeface="+mn-ea"/>
                <a:cs typeface="Arial"/>
              </a:rPr>
              <a:t>: 20% discount on additional frames, spectacle</a:t>
            </a:r>
            <a:r>
              <a:rPr kumimoji="0" sz="1800" b="0" i="0" u="none" strike="noStrike" kern="1200" cap="none" spc="155" normalizeH="0" baseline="0" noProof="0">
                <a:ln>
                  <a:noFill/>
                </a:ln>
                <a:solidFill>
                  <a:srgbClr val="003358"/>
                </a:solidFill>
                <a:effectLst/>
                <a:uLnTx/>
                <a:uFillTx/>
                <a:latin typeface="Arial"/>
                <a:ea typeface="+mn-ea"/>
                <a:cs typeface="Arial"/>
              </a:rPr>
              <a:t> </a:t>
            </a:r>
            <a:r>
              <a:rPr kumimoji="0" sz="1800" b="0" i="0" u="none" strike="noStrike" kern="1200" cap="none" spc="-5" normalizeH="0" baseline="0" noProof="0">
                <a:ln>
                  <a:noFill/>
                </a:ln>
                <a:solidFill>
                  <a:srgbClr val="003358"/>
                </a:solidFill>
                <a:effectLst/>
                <a:uLnTx/>
                <a:uFillTx/>
                <a:latin typeface="Arial"/>
                <a:ea typeface="+mn-ea"/>
                <a:cs typeface="Arial"/>
              </a:rPr>
              <a:t>lenses</a:t>
            </a:r>
            <a:r>
              <a:rPr kumimoji="0" lang="en-US" sz="1800" b="0" i="0" u="none" strike="noStrike" kern="1200" cap="none" spc="-5" normalizeH="0" baseline="0" noProof="0">
                <a:ln>
                  <a:noFill/>
                </a:ln>
                <a:solidFill>
                  <a:srgbClr val="003358"/>
                </a:solidFill>
                <a:effectLst/>
                <a:uLnTx/>
                <a:uFillTx/>
                <a:latin typeface="Arial"/>
                <a:ea typeface="+mn-ea"/>
                <a:cs typeface="Arial"/>
              </a:rPr>
              <a:t> </a:t>
            </a:r>
            <a:r>
              <a:rPr kumimoji="0" sz="1800" b="0" i="0" u="none" strike="noStrike" kern="1200" cap="none" spc="-5" normalizeH="0" baseline="0" noProof="0">
                <a:ln>
                  <a:noFill/>
                </a:ln>
                <a:solidFill>
                  <a:srgbClr val="003358"/>
                </a:solidFill>
                <a:effectLst/>
                <a:uLnTx/>
                <a:uFillTx/>
                <a:latin typeface="Arial"/>
                <a:ea typeface="+mn-ea"/>
                <a:cs typeface="Arial"/>
              </a:rPr>
              <a:t>or daily wear contacts and 10% discount when you buy additional disposable</a:t>
            </a:r>
            <a:r>
              <a:rPr kumimoji="0" sz="1800" b="0" i="0" u="none" strike="noStrike" kern="1200" cap="none" spc="200" normalizeH="0" baseline="0" noProof="0">
                <a:ln>
                  <a:noFill/>
                </a:ln>
                <a:solidFill>
                  <a:srgbClr val="003358"/>
                </a:solidFill>
                <a:effectLst/>
                <a:uLnTx/>
                <a:uFillTx/>
                <a:latin typeface="Arial"/>
                <a:ea typeface="+mn-ea"/>
                <a:cs typeface="Arial"/>
              </a:rPr>
              <a:t> </a:t>
            </a:r>
            <a:r>
              <a:rPr kumimoji="0" sz="1800" b="0" i="0" u="none" strike="noStrike" kern="1200" cap="none" spc="-5" normalizeH="0" baseline="0" noProof="0">
                <a:ln>
                  <a:noFill/>
                </a:ln>
                <a:solidFill>
                  <a:srgbClr val="003358"/>
                </a:solidFill>
                <a:effectLst/>
                <a:uLnTx/>
                <a:uFillTx/>
                <a:latin typeface="Arial"/>
                <a:ea typeface="+mn-ea"/>
                <a:cs typeface="Arial"/>
              </a:rPr>
              <a:t>contacts.</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8" name="object 8"/>
          <p:cNvSpPr txBox="1">
            <a:spLocks noGrp="1"/>
          </p:cNvSpPr>
          <p:nvPr>
            <p:ph type="sldNum" sz="quarter" idx="7"/>
          </p:nvPr>
        </p:nvSpPr>
        <p:spPr>
          <a:xfrm>
            <a:off x="11584431" y="6496262"/>
            <a:ext cx="245745" cy="179536"/>
          </a:xfrm>
          <a:prstGeom prst="rect">
            <a:avLst/>
          </a:prstGeom>
        </p:spPr>
        <p:txBody>
          <a:bodyPr vert="horz" wrap="square" lIns="0" tIns="0" rIns="0" bIns="0" rtlCol="0" anchor="t">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lang="en-US" sz="1200" b="1" i="0" u="none" strike="noStrike" kern="1200" cap="none" spc="0" normalizeH="0" baseline="0" noProof="0" dirty="0">
                <a:ln>
                  <a:noFill/>
                </a:ln>
                <a:solidFill>
                  <a:srgbClr val="EDF6FB"/>
                </a:solidFill>
                <a:effectLst/>
                <a:uLnTx/>
                <a:uFillTx/>
                <a:latin typeface="Arial"/>
                <a:ea typeface="+mn-ea"/>
                <a:cs typeface="Arial"/>
              </a:rPr>
              <a:pPr marL="38100" marR="0" lvl="0" indent="0" algn="l" defTabSz="914400" rtl="0" eaLnBrk="1" fontAlgn="auto" latinLnBrk="0" hangingPunct="1">
                <a:lnSpc>
                  <a:spcPts val="1425"/>
                </a:lnSpc>
                <a:spcBef>
                  <a:spcPts val="0"/>
                </a:spcBef>
                <a:spcAft>
                  <a:spcPts val="0"/>
                </a:spcAft>
                <a:buClrTx/>
                <a:buSzTx/>
                <a:buFontTx/>
                <a:buNone/>
                <a:tabLst/>
                <a:defRPr/>
              </a:pPr>
              <a:t>86</a:t>
            </a:fld>
            <a:endParaRPr kumimoji="0" lang="en-US" sz="1200" b="1" i="0" u="none" strike="noStrike" kern="1200" cap="none" spc="0" normalizeH="0" baseline="0" noProof="0">
              <a:ln>
                <a:noFill/>
              </a:ln>
              <a:solidFill>
                <a:srgbClr val="EDF6FB"/>
              </a:solidFill>
              <a:effectLst/>
              <a:uLnTx/>
              <a:uFillTx/>
              <a:latin typeface="Arial"/>
              <a:cs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1277813" y="3"/>
            <a:ext cx="9876677" cy="1435260"/>
          </a:xfrm>
        </p:spPr>
        <p:txBody>
          <a:bodyPr/>
          <a:lstStyle/>
          <a:p>
            <a:r>
              <a:rPr lang="en-US" sz="3600" dirty="0"/>
              <a:t>BLUE365</a:t>
            </a:r>
            <a:r>
              <a:rPr lang="en-US" sz="3600" baseline="30000" dirty="0"/>
              <a:t>®</a:t>
            </a:r>
            <a:endParaRPr lang="en-US" baseline="30000" dirty="0"/>
          </a:p>
        </p:txBody>
      </p:sp>
      <p:sp>
        <p:nvSpPr>
          <p:cNvPr id="8" name="Slide Number Placeholder 7">
            <a:extLst>
              <a:ext uri="{FF2B5EF4-FFF2-40B4-BE49-F238E27FC236}">
                <a16:creationId xmlns:a16="http://schemas.microsoft.com/office/drawing/2014/main" id="{FE2A0600-8461-AF46-B743-1BF9D071548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grpSp>
        <p:nvGrpSpPr>
          <p:cNvPr id="14" name="Group 13">
            <a:extLst>
              <a:ext uri="{FF2B5EF4-FFF2-40B4-BE49-F238E27FC236}">
                <a16:creationId xmlns:a16="http://schemas.microsoft.com/office/drawing/2014/main" id="{36EF0C80-8A80-7947-8F75-66DFD7FDB061}"/>
              </a:ext>
            </a:extLst>
          </p:cNvPr>
          <p:cNvGrpSpPr/>
          <p:nvPr/>
        </p:nvGrpSpPr>
        <p:grpSpPr>
          <a:xfrm>
            <a:off x="0" y="0"/>
            <a:ext cx="741195" cy="6858000"/>
            <a:chOff x="-2" y="0"/>
            <a:chExt cx="741195" cy="6858000"/>
          </a:xfrm>
        </p:grpSpPr>
        <p:sp>
          <p:nvSpPr>
            <p:cNvPr id="15" name="Rectangle 14">
              <a:extLst>
                <a:ext uri="{FF2B5EF4-FFF2-40B4-BE49-F238E27FC236}">
                  <a16:creationId xmlns:a16="http://schemas.microsoft.com/office/drawing/2014/main" id="{FFA5CB33-0DB9-6E44-BD70-155F6B6DD47B}"/>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BF5DF284-9CC4-6449-835E-3561BD03AE7F}"/>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 name="Content Placeholder 3">
            <a:extLst>
              <a:ext uri="{FF2B5EF4-FFF2-40B4-BE49-F238E27FC236}">
                <a16:creationId xmlns:a16="http://schemas.microsoft.com/office/drawing/2014/main" id="{273E9EC0-DC38-554B-9BC1-C06A074F9E12}"/>
              </a:ext>
            </a:extLst>
          </p:cNvPr>
          <p:cNvSpPr txBox="1">
            <a:spLocks/>
          </p:cNvSpPr>
          <p:nvPr/>
        </p:nvSpPr>
        <p:spPr>
          <a:xfrm>
            <a:off x="1173643" y="4352352"/>
            <a:ext cx="1772822" cy="3412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 name="Content Placeholder 3">
            <a:extLst>
              <a:ext uri="{FF2B5EF4-FFF2-40B4-BE49-F238E27FC236}">
                <a16:creationId xmlns:a16="http://schemas.microsoft.com/office/drawing/2014/main" id="{C7947ED7-B9B5-F744-B03C-6259CEECAB5E}"/>
              </a:ext>
            </a:extLst>
          </p:cNvPr>
          <p:cNvSpPr txBox="1">
            <a:spLocks/>
          </p:cNvSpPr>
          <p:nvPr/>
        </p:nvSpPr>
        <p:spPr>
          <a:xfrm>
            <a:off x="6315127" y="4352352"/>
            <a:ext cx="1772822" cy="3412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 name="Content Placeholder 3">
            <a:extLst>
              <a:ext uri="{FF2B5EF4-FFF2-40B4-BE49-F238E27FC236}">
                <a16:creationId xmlns:a16="http://schemas.microsoft.com/office/drawing/2014/main" id="{D068CA1B-036B-CF45-A3EF-70848FAF829F}"/>
              </a:ext>
            </a:extLst>
          </p:cNvPr>
          <p:cNvSpPr txBox="1">
            <a:spLocks/>
          </p:cNvSpPr>
          <p:nvPr/>
        </p:nvSpPr>
        <p:spPr>
          <a:xfrm>
            <a:off x="3292350" y="4352352"/>
            <a:ext cx="2833464" cy="3129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18" name="Group 17">
            <a:extLst>
              <a:ext uri="{FF2B5EF4-FFF2-40B4-BE49-F238E27FC236}">
                <a16:creationId xmlns:a16="http://schemas.microsoft.com/office/drawing/2014/main" id="{1307E860-8900-3C47-AB01-1F951122BF83}"/>
              </a:ext>
            </a:extLst>
          </p:cNvPr>
          <p:cNvGrpSpPr/>
          <p:nvPr/>
        </p:nvGrpSpPr>
        <p:grpSpPr>
          <a:xfrm>
            <a:off x="7538925" y="1359565"/>
            <a:ext cx="4389120" cy="2362397"/>
            <a:chOff x="7538925" y="1359565"/>
            <a:chExt cx="4389120" cy="2362397"/>
          </a:xfrm>
        </p:grpSpPr>
        <p:grpSp>
          <p:nvGrpSpPr>
            <p:cNvPr id="19" name="Group 18">
              <a:extLst>
                <a:ext uri="{FF2B5EF4-FFF2-40B4-BE49-F238E27FC236}">
                  <a16:creationId xmlns:a16="http://schemas.microsoft.com/office/drawing/2014/main" id="{A85B1C70-92E4-E54B-B27A-1499E3499ACD}"/>
                </a:ext>
              </a:extLst>
            </p:cNvPr>
            <p:cNvGrpSpPr/>
            <p:nvPr/>
          </p:nvGrpSpPr>
          <p:grpSpPr>
            <a:xfrm>
              <a:off x="7658381" y="1959453"/>
              <a:ext cx="3874707" cy="1762509"/>
              <a:chOff x="670240" y="1471294"/>
              <a:chExt cx="4024630" cy="1820756"/>
            </a:xfrm>
          </p:grpSpPr>
          <p:pic>
            <p:nvPicPr>
              <p:cNvPr id="22" name="Picture 161" descr="C:\Documents and Settings\mm06164\Desktop\Hope Paige Medical at 300 dpi.wmf">
                <a:extLst>
                  <a:ext uri="{FF2B5EF4-FFF2-40B4-BE49-F238E27FC236}">
                    <a16:creationId xmlns:a16="http://schemas.microsoft.com/office/drawing/2014/main" id="{DB349B20-86FF-264A-B8CA-8DF7C4DB0104}"/>
                  </a:ext>
                </a:extLst>
              </p:cNvPr>
              <p:cNvPicPr preferRelativeResize="0">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6266" y="2197151"/>
                <a:ext cx="934719" cy="386050"/>
              </a:xfrm>
              <a:prstGeom prst="rect">
                <a:avLst/>
              </a:prstGeom>
              <a:noFill/>
              <a:ln w="9525">
                <a:noFill/>
                <a:miter lim="800000"/>
                <a:headEnd/>
                <a:tailEnd/>
              </a:ln>
            </p:spPr>
          </p:pic>
          <p:pic>
            <p:nvPicPr>
              <p:cNvPr id="23" name="Picture 22">
                <a:extLst>
                  <a:ext uri="{FF2B5EF4-FFF2-40B4-BE49-F238E27FC236}">
                    <a16:creationId xmlns:a16="http://schemas.microsoft.com/office/drawing/2014/main" id="{5134DE87-5419-5344-8378-759E73846770}"/>
                  </a:ext>
                </a:extLst>
              </p:cNvPr>
              <p:cNvPicPr preferRelativeResize="0">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48547" y="2311714"/>
                <a:ext cx="1059434" cy="312553"/>
              </a:xfrm>
              <a:prstGeom prst="rect">
                <a:avLst/>
              </a:prstGeom>
            </p:spPr>
          </p:pic>
          <p:pic>
            <p:nvPicPr>
              <p:cNvPr id="24" name="Picture 20" descr="beltoneLogo1">
                <a:extLst>
                  <a:ext uri="{FF2B5EF4-FFF2-40B4-BE49-F238E27FC236}">
                    <a16:creationId xmlns:a16="http://schemas.microsoft.com/office/drawing/2014/main" id="{CD4DA3B5-2AA7-024E-9FCC-697CE153BF7B}"/>
                  </a:ext>
                </a:extLst>
              </p:cNvPr>
              <p:cNvPicPr preferRelativeResize="0">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21273" y="1621187"/>
                <a:ext cx="993321" cy="295385"/>
              </a:xfrm>
              <a:prstGeom prst="rect">
                <a:avLst/>
              </a:prstGeom>
              <a:noFill/>
              <a:ln w="9525">
                <a:noFill/>
                <a:miter lim="800000"/>
                <a:headEnd/>
                <a:tailEnd/>
              </a:ln>
            </p:spPr>
          </p:pic>
          <p:pic>
            <p:nvPicPr>
              <p:cNvPr id="25" name="Picture 353" descr="LASIK Plus.jpg">
                <a:extLst>
                  <a:ext uri="{FF2B5EF4-FFF2-40B4-BE49-F238E27FC236}">
                    <a16:creationId xmlns:a16="http://schemas.microsoft.com/office/drawing/2014/main" id="{E56503B8-7BE0-D54F-B84D-40119002997A}"/>
                  </a:ext>
                </a:extLst>
              </p:cNvPr>
              <p:cNvPicPr preferRelativeResize="0">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49908" y="2906031"/>
                <a:ext cx="1144962" cy="272431"/>
              </a:xfrm>
              <a:prstGeom prst="rect">
                <a:avLst/>
              </a:prstGeom>
              <a:noFill/>
              <a:ln w="9525">
                <a:noFill/>
                <a:miter lim="800000"/>
                <a:headEnd/>
                <a:tailEnd/>
              </a:ln>
            </p:spPr>
          </p:pic>
          <p:pic>
            <p:nvPicPr>
              <p:cNvPr id="26" name="Picture 3" descr="C:\Users\CC07390\AppData\Roaming\High Res  QS LOGO 4 9 (2).jpg">
                <a:extLst>
                  <a:ext uri="{FF2B5EF4-FFF2-40B4-BE49-F238E27FC236}">
                    <a16:creationId xmlns:a16="http://schemas.microsoft.com/office/drawing/2014/main" id="{62D4D42A-D037-384A-88C4-EEC6DD203E7E}"/>
                  </a:ext>
                </a:extLst>
              </p:cNvPr>
              <p:cNvPicPr preferRelativeResize="0">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70240" y="2851174"/>
                <a:ext cx="1106083" cy="44087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77B534D-B362-5146-B900-F86CF21F8829}"/>
                  </a:ext>
                </a:extLst>
              </p:cNvPr>
              <p:cNvPicPr preferRelativeResize="0">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74656" y="2798773"/>
                <a:ext cx="878587" cy="493277"/>
              </a:xfrm>
              <a:prstGeom prst="rect">
                <a:avLst/>
              </a:prstGeom>
            </p:spPr>
          </p:pic>
          <p:pic>
            <p:nvPicPr>
              <p:cNvPr id="28" name="Picture 27">
                <a:extLst>
                  <a:ext uri="{FF2B5EF4-FFF2-40B4-BE49-F238E27FC236}">
                    <a16:creationId xmlns:a16="http://schemas.microsoft.com/office/drawing/2014/main" id="{86484C92-38FF-984E-A4F8-A3279E24E88E}"/>
                  </a:ext>
                </a:extLst>
              </p:cNvPr>
              <p:cNvPicPr preferRelativeResize="0">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3890" y="1471294"/>
                <a:ext cx="1039472" cy="575540"/>
              </a:xfrm>
              <a:prstGeom prst="rect">
                <a:avLst/>
              </a:prstGeom>
            </p:spPr>
          </p:pic>
          <p:pic>
            <p:nvPicPr>
              <p:cNvPr id="29" name="Picture 28">
                <a:extLst>
                  <a:ext uri="{FF2B5EF4-FFF2-40B4-BE49-F238E27FC236}">
                    <a16:creationId xmlns:a16="http://schemas.microsoft.com/office/drawing/2014/main" id="{67873655-607A-A146-B722-98E45E8EAC40}"/>
                  </a:ext>
                </a:extLst>
              </p:cNvPr>
              <p:cNvPicPr preferRelativeResize="0">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112505" y="1529244"/>
                <a:ext cx="1410764" cy="459640"/>
              </a:xfrm>
              <a:prstGeom prst="rect">
                <a:avLst/>
              </a:prstGeom>
            </p:spPr>
          </p:pic>
          <p:pic>
            <p:nvPicPr>
              <p:cNvPr id="30" name="Picture 29">
                <a:extLst>
                  <a:ext uri="{FF2B5EF4-FFF2-40B4-BE49-F238E27FC236}">
                    <a16:creationId xmlns:a16="http://schemas.microsoft.com/office/drawing/2014/main" id="{F64CE24E-0481-A745-9C1B-8DA0C5E61DB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885393" y="1905567"/>
                <a:ext cx="748746" cy="969218"/>
              </a:xfrm>
              <a:prstGeom prst="rect">
                <a:avLst/>
              </a:prstGeom>
            </p:spPr>
          </p:pic>
          <p:pic>
            <p:nvPicPr>
              <p:cNvPr id="31" name="Picture 30">
                <a:extLst>
                  <a:ext uri="{FF2B5EF4-FFF2-40B4-BE49-F238E27FC236}">
                    <a16:creationId xmlns:a16="http://schemas.microsoft.com/office/drawing/2014/main" id="{76022FE7-4E58-AB49-B397-B2BC85F8B8E5}"/>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b="-7951"/>
              <a:stretch/>
            </p:blipFill>
            <p:spPr>
              <a:xfrm>
                <a:off x="4122389" y="2241662"/>
                <a:ext cx="398142" cy="341539"/>
              </a:xfrm>
              <a:prstGeom prst="rect">
                <a:avLst/>
              </a:prstGeom>
            </p:spPr>
          </p:pic>
        </p:grpSp>
        <p:sp>
          <p:nvSpPr>
            <p:cNvPr id="20" name="Content Placeholder 3">
              <a:extLst>
                <a:ext uri="{FF2B5EF4-FFF2-40B4-BE49-F238E27FC236}">
                  <a16:creationId xmlns:a16="http://schemas.microsoft.com/office/drawing/2014/main" id="{B3D6C16E-C4BB-B74A-9FF5-658E4F3EDA5B}"/>
                </a:ext>
              </a:extLst>
            </p:cNvPr>
            <p:cNvSpPr txBox="1">
              <a:spLocks/>
            </p:cNvSpPr>
            <p:nvPr/>
          </p:nvSpPr>
          <p:spPr>
            <a:xfrm>
              <a:off x="7538925" y="1359565"/>
              <a:ext cx="4389120" cy="371297"/>
            </a:xfrm>
            <a:prstGeom prst="rect">
              <a:avLst/>
            </a:prstGeom>
            <a:solidFill>
              <a:schemeClr val="tx2"/>
            </a:solidFill>
          </p:spPr>
          <p:txBody>
            <a:bodyPr vert="horz" lIns="91440" tIns="45720" rIns="91440" bIns="45720" rtlCol="0" anchor="ctr" anchorCtr="0">
              <a:noAutofit/>
            </a:bodyPr>
            <a:lstStyle>
              <a:lvl1pPr marL="346075" indent="-346075" algn="l" defTabSz="685800" rtl="0" eaLnBrk="1" latinLnBrk="0" hangingPunct="1">
                <a:lnSpc>
                  <a:spcPct val="90000"/>
                </a:lnSpc>
                <a:spcBef>
                  <a:spcPts val="0"/>
                </a:spcBef>
                <a:spcAft>
                  <a:spcPts val="600"/>
                </a:spcAft>
                <a:buClr>
                  <a:schemeClr val="accent4"/>
                </a:buClr>
                <a:buSzPct val="130000"/>
                <a:buFont typeface="System Font Regular"/>
                <a:buChar char="‣"/>
                <a:tabLst/>
                <a:defRPr lang="en-US" sz="2200" b="0" i="0" kern="1200">
                  <a:solidFill>
                    <a:srgbClr val="002F54"/>
                  </a:solidFill>
                  <a:latin typeface="Arial Regular" charset="0"/>
                  <a:ea typeface="Arial Regular" charset="0"/>
                  <a:cs typeface="Arial Regular" charset="0"/>
                </a:defRPr>
              </a:lvl1pPr>
              <a:lvl2pPr marL="635000" indent="-280988" algn="l" defTabSz="685800" rtl="0" eaLnBrk="1" latinLnBrk="0" hangingPunct="1">
                <a:lnSpc>
                  <a:spcPct val="90000"/>
                </a:lnSpc>
                <a:spcBef>
                  <a:spcPts val="0"/>
                </a:spcBef>
                <a:spcAft>
                  <a:spcPts val="1000"/>
                </a:spcAft>
                <a:buClr>
                  <a:schemeClr val="accent4"/>
                </a:buClr>
                <a:buSzPct val="130000"/>
                <a:buFont typeface="System Font Regular"/>
                <a:buChar char="-"/>
                <a:tabLst/>
                <a:defRPr lang="en-US" sz="2200" b="0" i="0" kern="1200">
                  <a:solidFill>
                    <a:srgbClr val="002F54"/>
                  </a:solidFill>
                  <a:latin typeface="Arial Regular" charset="0"/>
                  <a:ea typeface="Arial Regular" charset="0"/>
                  <a:cs typeface="Arial Regular" charset="0"/>
                </a:defRPr>
              </a:lvl2pPr>
              <a:lvl3pPr marL="685800" indent="-285750" algn="l" defTabSz="685800" rtl="0" eaLnBrk="1" latinLnBrk="0" hangingPunct="1">
                <a:lnSpc>
                  <a:spcPct val="90000"/>
                </a:lnSpc>
                <a:spcBef>
                  <a:spcPts val="1350"/>
                </a:spcBef>
                <a:buClr>
                  <a:srgbClr val="008FC5"/>
                </a:buClr>
                <a:buSzPct val="130000"/>
                <a:buFont typeface="System Font Regular"/>
                <a:buChar char="&gt;"/>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0"/>
                </a:spcBef>
                <a:spcAft>
                  <a:spcPts val="600"/>
                </a:spcAft>
                <a:buClr>
                  <a:srgbClr val="AA272F"/>
                </a:buClr>
                <a:buSzPct val="130000"/>
                <a:buFont typeface="Arial" panose="020B0604020202020204" pitchFamily="34" charset="0"/>
                <a:buNone/>
                <a:tabLst/>
                <a:defRPr/>
              </a:pPr>
              <a:r>
                <a:rPr kumimoji="0" lang="en-US" sz="1200" b="1" i="0" u="none" strike="noStrike" kern="1200" cap="none" spc="0" normalizeH="0" baseline="0" noProof="0" dirty="0">
                  <a:ln>
                    <a:noFill/>
                  </a:ln>
                  <a:solidFill>
                    <a:srgbClr val="FFFFFF"/>
                  </a:solidFill>
                  <a:effectLst/>
                  <a:uLnTx/>
                  <a:uFillTx/>
                  <a:latin typeface="Arial Regular" charset="0"/>
                </a:rPr>
                <a:t>PERSONAL CARE</a:t>
              </a:r>
            </a:p>
          </p:txBody>
        </p:sp>
      </p:grpSp>
      <p:grpSp>
        <p:nvGrpSpPr>
          <p:cNvPr id="33" name="Group 32">
            <a:extLst>
              <a:ext uri="{FF2B5EF4-FFF2-40B4-BE49-F238E27FC236}">
                <a16:creationId xmlns:a16="http://schemas.microsoft.com/office/drawing/2014/main" id="{89DAE648-A7A3-AF47-BAEC-FA02C3248E39}"/>
              </a:ext>
            </a:extLst>
          </p:cNvPr>
          <p:cNvGrpSpPr/>
          <p:nvPr/>
        </p:nvGrpSpPr>
        <p:grpSpPr>
          <a:xfrm>
            <a:off x="8350226" y="4152220"/>
            <a:ext cx="3566160" cy="1922659"/>
            <a:chOff x="8350226" y="4152220"/>
            <a:chExt cx="3566160" cy="1922659"/>
          </a:xfrm>
        </p:grpSpPr>
        <p:grpSp>
          <p:nvGrpSpPr>
            <p:cNvPr id="34" name="Group 33">
              <a:extLst>
                <a:ext uri="{FF2B5EF4-FFF2-40B4-BE49-F238E27FC236}">
                  <a16:creationId xmlns:a16="http://schemas.microsoft.com/office/drawing/2014/main" id="{6E9A56B6-1495-094F-9687-AE17ACB0E419}"/>
                </a:ext>
              </a:extLst>
            </p:cNvPr>
            <p:cNvGrpSpPr/>
            <p:nvPr/>
          </p:nvGrpSpPr>
          <p:grpSpPr>
            <a:xfrm>
              <a:off x="8403727" y="4791317"/>
              <a:ext cx="3351699" cy="1283562"/>
              <a:chOff x="1015523" y="2052967"/>
              <a:chExt cx="3481385" cy="1325980"/>
            </a:xfrm>
          </p:grpSpPr>
          <p:pic>
            <p:nvPicPr>
              <p:cNvPr id="36" name="Picture 35">
                <a:extLst>
                  <a:ext uri="{FF2B5EF4-FFF2-40B4-BE49-F238E27FC236}">
                    <a16:creationId xmlns:a16="http://schemas.microsoft.com/office/drawing/2014/main" id="{32F96062-59E3-D041-ABC0-A3E3DC0DF0A6}"/>
                  </a:ext>
                </a:extLst>
              </p:cNvPr>
              <p:cNvPicPr preferRelativeResize="0">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853093" y="3209365"/>
                <a:ext cx="1441301" cy="169582"/>
              </a:xfrm>
              <a:prstGeom prst="rect">
                <a:avLst/>
              </a:prstGeom>
            </p:spPr>
          </p:pic>
          <p:pic>
            <p:nvPicPr>
              <p:cNvPr id="37" name="Picture 36">
                <a:extLst>
                  <a:ext uri="{FF2B5EF4-FFF2-40B4-BE49-F238E27FC236}">
                    <a16:creationId xmlns:a16="http://schemas.microsoft.com/office/drawing/2014/main" id="{36F642C1-DBFA-9342-ACF5-E2D372B39632}"/>
                  </a:ext>
                </a:extLst>
              </p:cNvPr>
              <p:cNvPicPr preferRelativeResize="0">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15523" y="2567612"/>
                <a:ext cx="776128" cy="357414"/>
              </a:xfrm>
              <a:prstGeom prst="rect">
                <a:avLst/>
              </a:prstGeom>
            </p:spPr>
          </p:pic>
          <p:pic>
            <p:nvPicPr>
              <p:cNvPr id="38" name="Picture 37">
                <a:extLst>
                  <a:ext uri="{FF2B5EF4-FFF2-40B4-BE49-F238E27FC236}">
                    <a16:creationId xmlns:a16="http://schemas.microsoft.com/office/drawing/2014/main" id="{DC0C0CC4-FFBD-5E41-9B3F-76C13A34EEC1}"/>
                  </a:ext>
                </a:extLst>
              </p:cNvPr>
              <p:cNvPicPr preferRelativeResize="0">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259028" y="3133638"/>
                <a:ext cx="1322327" cy="239898"/>
              </a:xfrm>
              <a:prstGeom prst="rect">
                <a:avLst/>
              </a:prstGeom>
            </p:spPr>
          </p:pic>
          <p:pic>
            <p:nvPicPr>
              <p:cNvPr id="39" name="Picture 38">
                <a:extLst>
                  <a:ext uri="{FF2B5EF4-FFF2-40B4-BE49-F238E27FC236}">
                    <a16:creationId xmlns:a16="http://schemas.microsoft.com/office/drawing/2014/main" id="{0D33C436-4B6F-0B44-8EF0-BFF85978E551}"/>
                  </a:ext>
                </a:extLst>
              </p:cNvPr>
              <p:cNvPicPr preferRelativeResize="0">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97300" y="2102966"/>
                <a:ext cx="1382824" cy="217750"/>
              </a:xfrm>
              <a:prstGeom prst="rect">
                <a:avLst/>
              </a:prstGeom>
            </p:spPr>
          </p:pic>
          <p:pic>
            <p:nvPicPr>
              <p:cNvPr id="40" name="Picture 39">
                <a:extLst>
                  <a:ext uri="{FF2B5EF4-FFF2-40B4-BE49-F238E27FC236}">
                    <a16:creationId xmlns:a16="http://schemas.microsoft.com/office/drawing/2014/main" id="{1BEEA028-8F85-3B4D-A8D0-B203BF818129}"/>
                  </a:ext>
                </a:extLst>
              </p:cNvPr>
              <p:cNvPicPr preferRelativeResize="0">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315006" y="2551153"/>
                <a:ext cx="1181902" cy="360414"/>
              </a:xfrm>
              <a:prstGeom prst="rect">
                <a:avLst/>
              </a:prstGeom>
            </p:spPr>
          </p:pic>
          <p:pic>
            <p:nvPicPr>
              <p:cNvPr id="41" name="Picture 40">
                <a:extLst>
                  <a:ext uri="{FF2B5EF4-FFF2-40B4-BE49-F238E27FC236}">
                    <a16:creationId xmlns:a16="http://schemas.microsoft.com/office/drawing/2014/main" id="{E84E0305-15BC-1344-A679-76B74D844598}"/>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053777" y="2195568"/>
                <a:ext cx="1055156" cy="988694"/>
              </a:xfrm>
              <a:prstGeom prst="rect">
                <a:avLst/>
              </a:prstGeom>
            </p:spPr>
          </p:pic>
          <p:pic>
            <p:nvPicPr>
              <p:cNvPr id="42" name="Picture 41">
                <a:extLst>
                  <a:ext uri="{FF2B5EF4-FFF2-40B4-BE49-F238E27FC236}">
                    <a16:creationId xmlns:a16="http://schemas.microsoft.com/office/drawing/2014/main" id="{274CBA48-8062-A444-A4E4-335253B6F6AB}"/>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638641" y="2052967"/>
                <a:ext cx="1704914" cy="244633"/>
              </a:xfrm>
              <a:prstGeom prst="rect">
                <a:avLst/>
              </a:prstGeom>
            </p:spPr>
          </p:pic>
        </p:grpSp>
        <p:sp>
          <p:nvSpPr>
            <p:cNvPr id="35" name="Content Placeholder 3">
              <a:extLst>
                <a:ext uri="{FF2B5EF4-FFF2-40B4-BE49-F238E27FC236}">
                  <a16:creationId xmlns:a16="http://schemas.microsoft.com/office/drawing/2014/main" id="{CB7014B2-6ED4-3049-89E8-E90BC98497BC}"/>
                </a:ext>
              </a:extLst>
            </p:cNvPr>
            <p:cNvSpPr txBox="1">
              <a:spLocks/>
            </p:cNvSpPr>
            <p:nvPr/>
          </p:nvSpPr>
          <p:spPr>
            <a:xfrm>
              <a:off x="8350226" y="4152220"/>
              <a:ext cx="3566160" cy="371297"/>
            </a:xfrm>
            <a:prstGeom prst="rect">
              <a:avLst/>
            </a:prstGeom>
            <a:solidFill>
              <a:schemeClr val="tx2"/>
            </a:solidFill>
          </p:spPr>
          <p:txBody>
            <a:bodyPr vert="horz" lIns="91440" tIns="45720" rIns="91440" bIns="45720" rtlCol="0" anchor="ctr" anchorCtr="0">
              <a:noAutofit/>
            </a:bodyPr>
            <a:lstStyle>
              <a:lvl1pPr marL="346075" indent="-346075" algn="l" defTabSz="685800" rtl="0" eaLnBrk="1" latinLnBrk="0" hangingPunct="1">
                <a:lnSpc>
                  <a:spcPct val="90000"/>
                </a:lnSpc>
                <a:spcBef>
                  <a:spcPts val="0"/>
                </a:spcBef>
                <a:spcAft>
                  <a:spcPts val="600"/>
                </a:spcAft>
                <a:buClr>
                  <a:schemeClr val="accent4"/>
                </a:buClr>
                <a:buSzPct val="130000"/>
                <a:buFont typeface="System Font Regular"/>
                <a:buChar char="‣"/>
                <a:tabLst/>
                <a:defRPr lang="en-US" sz="2200" b="0" i="0" kern="1200">
                  <a:solidFill>
                    <a:srgbClr val="002F54"/>
                  </a:solidFill>
                  <a:latin typeface="Arial Regular" charset="0"/>
                  <a:ea typeface="Arial Regular" charset="0"/>
                  <a:cs typeface="Arial Regular" charset="0"/>
                </a:defRPr>
              </a:lvl1pPr>
              <a:lvl2pPr marL="635000" indent="-280988" algn="l" defTabSz="685800" rtl="0" eaLnBrk="1" latinLnBrk="0" hangingPunct="1">
                <a:lnSpc>
                  <a:spcPct val="90000"/>
                </a:lnSpc>
                <a:spcBef>
                  <a:spcPts val="0"/>
                </a:spcBef>
                <a:spcAft>
                  <a:spcPts val="1000"/>
                </a:spcAft>
                <a:buClr>
                  <a:schemeClr val="accent4"/>
                </a:buClr>
                <a:buSzPct val="130000"/>
                <a:buFont typeface="System Font Regular"/>
                <a:buChar char="-"/>
                <a:tabLst/>
                <a:defRPr lang="en-US" sz="2200" b="0" i="0" kern="1200">
                  <a:solidFill>
                    <a:srgbClr val="002F54"/>
                  </a:solidFill>
                  <a:latin typeface="Arial Regular" charset="0"/>
                  <a:ea typeface="Arial Regular" charset="0"/>
                  <a:cs typeface="Arial Regular" charset="0"/>
                </a:defRPr>
              </a:lvl2pPr>
              <a:lvl3pPr marL="685800" indent="-285750" algn="l" defTabSz="685800" rtl="0" eaLnBrk="1" latinLnBrk="0" hangingPunct="1">
                <a:lnSpc>
                  <a:spcPct val="90000"/>
                </a:lnSpc>
                <a:spcBef>
                  <a:spcPts val="1350"/>
                </a:spcBef>
                <a:buClr>
                  <a:srgbClr val="008FC5"/>
                </a:buClr>
                <a:buSzPct val="130000"/>
                <a:buFont typeface="System Font Regular"/>
                <a:buChar char="&gt;"/>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0"/>
                </a:spcBef>
                <a:spcAft>
                  <a:spcPts val="600"/>
                </a:spcAft>
                <a:buClr>
                  <a:srgbClr val="AA272F"/>
                </a:buClr>
                <a:buSzPct val="130000"/>
                <a:buFont typeface="Arial" panose="020B0604020202020204" pitchFamily="34" charset="0"/>
                <a:buNone/>
                <a:tabLst/>
                <a:defRPr/>
              </a:pPr>
              <a:r>
                <a:rPr kumimoji="0" lang="en-US" sz="1200" b="1" i="0" u="none" strike="noStrike" kern="1200" cap="none" spc="0" normalizeH="0" baseline="0" noProof="0" dirty="0">
                  <a:ln>
                    <a:noFill/>
                  </a:ln>
                  <a:solidFill>
                    <a:srgbClr val="FFFFFF"/>
                  </a:solidFill>
                  <a:effectLst/>
                  <a:uLnTx/>
                  <a:uFillTx/>
                  <a:latin typeface="Arial Regular" charset="0"/>
                </a:rPr>
                <a:t>HEALTHY EATING</a:t>
              </a:r>
            </a:p>
          </p:txBody>
        </p:sp>
      </p:grpSp>
      <p:grpSp>
        <p:nvGrpSpPr>
          <p:cNvPr id="43" name="Group 42">
            <a:extLst>
              <a:ext uri="{FF2B5EF4-FFF2-40B4-BE49-F238E27FC236}">
                <a16:creationId xmlns:a16="http://schemas.microsoft.com/office/drawing/2014/main" id="{2AD28E56-CFB2-0047-8BDC-D774BEECB7D7}"/>
              </a:ext>
            </a:extLst>
          </p:cNvPr>
          <p:cNvGrpSpPr/>
          <p:nvPr/>
        </p:nvGrpSpPr>
        <p:grpSpPr>
          <a:xfrm>
            <a:off x="1134778" y="4133132"/>
            <a:ext cx="1995058" cy="2084788"/>
            <a:chOff x="1134778" y="4133132"/>
            <a:chExt cx="1995058" cy="2084788"/>
          </a:xfrm>
        </p:grpSpPr>
        <p:grpSp>
          <p:nvGrpSpPr>
            <p:cNvPr id="44" name="Group 43">
              <a:extLst>
                <a:ext uri="{FF2B5EF4-FFF2-40B4-BE49-F238E27FC236}">
                  <a16:creationId xmlns:a16="http://schemas.microsoft.com/office/drawing/2014/main" id="{84466667-B7E7-7444-A099-B19BF5E1F56A}"/>
                </a:ext>
              </a:extLst>
            </p:cNvPr>
            <p:cNvGrpSpPr/>
            <p:nvPr/>
          </p:nvGrpSpPr>
          <p:grpSpPr>
            <a:xfrm>
              <a:off x="1172388" y="4802190"/>
              <a:ext cx="1766388" cy="1289281"/>
              <a:chOff x="826923" y="4430143"/>
              <a:chExt cx="1834734" cy="1331889"/>
            </a:xfrm>
          </p:grpSpPr>
          <p:pic>
            <p:nvPicPr>
              <p:cNvPr id="47" name="Picture 46">
                <a:extLst>
                  <a:ext uri="{FF2B5EF4-FFF2-40B4-BE49-F238E27FC236}">
                    <a16:creationId xmlns:a16="http://schemas.microsoft.com/office/drawing/2014/main" id="{C5E64420-9C82-824C-9ED4-D910F24A0E35}"/>
                  </a:ext>
                </a:extLst>
              </p:cNvPr>
              <p:cNvPicPr preferRelativeResize="0">
                <a:picLocks noChangeAspect="1"/>
              </p:cNvPicPr>
              <p:nvPr/>
            </p:nvPicPr>
            <p:blipFill>
              <a:blip r:embed="rId2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79331" y="4749288"/>
                <a:ext cx="1329918" cy="645589"/>
              </a:xfrm>
              <a:prstGeom prst="rect">
                <a:avLst/>
              </a:prstGeom>
            </p:spPr>
          </p:pic>
          <p:pic>
            <p:nvPicPr>
              <p:cNvPr id="48" name="Picture 2" descr="H:\Blue365\Enhanced Blue365\Partners\The OrganWise Guys\OWG Logo horz.jpg">
                <a:extLst>
                  <a:ext uri="{FF2B5EF4-FFF2-40B4-BE49-F238E27FC236}">
                    <a16:creationId xmlns:a16="http://schemas.microsoft.com/office/drawing/2014/main" id="{DCE24D58-2467-A948-83C7-6C1330F85BA0}"/>
                  </a:ext>
                </a:extLst>
              </p:cNvPr>
              <p:cNvPicPr preferRelativeResize="0">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826923" y="4430143"/>
                <a:ext cx="1834734" cy="31725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A07CEB22-22AE-C945-93F7-86CA14D7512A}"/>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997420" y="5409625"/>
                <a:ext cx="1641221" cy="352407"/>
              </a:xfrm>
              <a:prstGeom prst="rect">
                <a:avLst/>
              </a:prstGeom>
            </p:spPr>
          </p:pic>
        </p:grpSp>
        <p:sp>
          <p:nvSpPr>
            <p:cNvPr id="45" name="Content Placeholder 3">
              <a:extLst>
                <a:ext uri="{FF2B5EF4-FFF2-40B4-BE49-F238E27FC236}">
                  <a16:creationId xmlns:a16="http://schemas.microsoft.com/office/drawing/2014/main" id="{0453186B-924B-2242-B4C2-3EBE9838999C}"/>
                </a:ext>
              </a:extLst>
            </p:cNvPr>
            <p:cNvSpPr txBox="1">
              <a:spLocks/>
            </p:cNvSpPr>
            <p:nvPr/>
          </p:nvSpPr>
          <p:spPr>
            <a:xfrm>
              <a:off x="1134778" y="4152220"/>
              <a:ext cx="1920240" cy="371297"/>
            </a:xfrm>
            <a:prstGeom prst="rect">
              <a:avLst/>
            </a:prstGeom>
            <a:solidFill>
              <a:schemeClr val="tx2"/>
            </a:solidFill>
          </p:spPr>
          <p:txBody>
            <a:bodyPr vert="horz" lIns="91440" tIns="45720" rIns="91440" bIns="45720" rtlCol="0" anchor="ctr" anchorCtr="0">
              <a:noAutofit/>
            </a:bodyPr>
            <a:lstStyle>
              <a:lvl1pPr marL="346075" indent="-346075" algn="l" defTabSz="685800" rtl="0" eaLnBrk="1" latinLnBrk="0" hangingPunct="1">
                <a:lnSpc>
                  <a:spcPct val="90000"/>
                </a:lnSpc>
                <a:spcBef>
                  <a:spcPts val="0"/>
                </a:spcBef>
                <a:spcAft>
                  <a:spcPts val="600"/>
                </a:spcAft>
                <a:buClr>
                  <a:schemeClr val="accent4"/>
                </a:buClr>
                <a:buSzPct val="130000"/>
                <a:buFont typeface="System Font Regular"/>
                <a:buChar char="‣"/>
                <a:tabLst/>
                <a:defRPr lang="en-US" sz="2200" b="0" i="0" kern="1200">
                  <a:solidFill>
                    <a:srgbClr val="002F54"/>
                  </a:solidFill>
                  <a:latin typeface="Arial Regular" charset="0"/>
                  <a:ea typeface="Arial Regular" charset="0"/>
                  <a:cs typeface="Arial Regular" charset="0"/>
                </a:defRPr>
              </a:lvl1pPr>
              <a:lvl2pPr marL="635000" indent="-280988" algn="l" defTabSz="685800" rtl="0" eaLnBrk="1" latinLnBrk="0" hangingPunct="1">
                <a:lnSpc>
                  <a:spcPct val="90000"/>
                </a:lnSpc>
                <a:spcBef>
                  <a:spcPts val="0"/>
                </a:spcBef>
                <a:spcAft>
                  <a:spcPts val="1000"/>
                </a:spcAft>
                <a:buClr>
                  <a:schemeClr val="accent4"/>
                </a:buClr>
                <a:buSzPct val="130000"/>
                <a:buFont typeface="System Font Regular"/>
                <a:buChar char="-"/>
                <a:tabLst/>
                <a:defRPr lang="en-US" sz="2200" b="0" i="0" kern="1200">
                  <a:solidFill>
                    <a:srgbClr val="002F54"/>
                  </a:solidFill>
                  <a:latin typeface="Arial Regular" charset="0"/>
                  <a:ea typeface="Arial Regular" charset="0"/>
                  <a:cs typeface="Arial Regular" charset="0"/>
                </a:defRPr>
              </a:lvl2pPr>
              <a:lvl3pPr marL="685800" indent="-285750" algn="l" defTabSz="685800" rtl="0" eaLnBrk="1" latinLnBrk="0" hangingPunct="1">
                <a:lnSpc>
                  <a:spcPct val="90000"/>
                </a:lnSpc>
                <a:spcBef>
                  <a:spcPts val="1350"/>
                </a:spcBef>
                <a:buClr>
                  <a:srgbClr val="008FC5"/>
                </a:buClr>
                <a:buSzPct val="130000"/>
                <a:buFont typeface="System Font Regular"/>
                <a:buChar char="&gt;"/>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0"/>
                </a:spcBef>
                <a:spcAft>
                  <a:spcPts val="600"/>
                </a:spcAft>
                <a:buClr>
                  <a:srgbClr val="AA272F"/>
                </a:buClr>
                <a:buSzPct val="130000"/>
                <a:buFont typeface="Arial" panose="020B0604020202020204" pitchFamily="34" charset="0"/>
                <a:buNone/>
                <a:tabLst/>
                <a:defRPr/>
              </a:pPr>
              <a:r>
                <a:rPr kumimoji="0" lang="en-US" sz="1200" b="1" i="0" u="none" strike="noStrike" kern="1200" cap="none" spc="0" normalizeH="0" baseline="0" noProof="0" dirty="0">
                  <a:ln>
                    <a:noFill/>
                  </a:ln>
                  <a:solidFill>
                    <a:srgbClr val="FFFFFF"/>
                  </a:solidFill>
                  <a:effectLst/>
                  <a:uLnTx/>
                  <a:uFillTx/>
                  <a:latin typeface="Arial Regular" charset="0"/>
                </a:rPr>
                <a:t>WELLNESS</a:t>
              </a:r>
            </a:p>
          </p:txBody>
        </p:sp>
        <p:cxnSp>
          <p:nvCxnSpPr>
            <p:cNvPr id="46" name="Straight Connector 45">
              <a:extLst>
                <a:ext uri="{FF2B5EF4-FFF2-40B4-BE49-F238E27FC236}">
                  <a16:creationId xmlns:a16="http://schemas.microsoft.com/office/drawing/2014/main" id="{0B16660D-57CC-B74F-A3CA-DD27D84A4F0E}"/>
                </a:ext>
              </a:extLst>
            </p:cNvPr>
            <p:cNvCxnSpPr/>
            <p:nvPr/>
          </p:nvCxnSpPr>
          <p:spPr>
            <a:xfrm>
              <a:off x="3129836" y="4133132"/>
              <a:ext cx="0" cy="20847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D823E0B0-ECE2-824A-9E46-134E2FF53808}"/>
              </a:ext>
            </a:extLst>
          </p:cNvPr>
          <p:cNvGrpSpPr/>
          <p:nvPr/>
        </p:nvGrpSpPr>
        <p:grpSpPr>
          <a:xfrm>
            <a:off x="3246211" y="4133132"/>
            <a:ext cx="3025836" cy="2084788"/>
            <a:chOff x="3246211" y="4133132"/>
            <a:chExt cx="3025836" cy="2084788"/>
          </a:xfrm>
        </p:grpSpPr>
        <p:grpSp>
          <p:nvGrpSpPr>
            <p:cNvPr id="51" name="Group 50">
              <a:extLst>
                <a:ext uri="{FF2B5EF4-FFF2-40B4-BE49-F238E27FC236}">
                  <a16:creationId xmlns:a16="http://schemas.microsoft.com/office/drawing/2014/main" id="{61A8512D-D476-2C44-B265-DEC5FBB3B46C}"/>
                </a:ext>
              </a:extLst>
            </p:cNvPr>
            <p:cNvGrpSpPr/>
            <p:nvPr/>
          </p:nvGrpSpPr>
          <p:grpSpPr>
            <a:xfrm>
              <a:off x="3403850" y="4949228"/>
              <a:ext cx="2692115" cy="870609"/>
              <a:chOff x="7007602" y="3959086"/>
              <a:chExt cx="2796280" cy="899380"/>
            </a:xfrm>
          </p:grpSpPr>
          <p:pic>
            <p:nvPicPr>
              <p:cNvPr id="54" name="Picture 53">
                <a:extLst>
                  <a:ext uri="{FF2B5EF4-FFF2-40B4-BE49-F238E27FC236}">
                    <a16:creationId xmlns:a16="http://schemas.microsoft.com/office/drawing/2014/main" id="{09A4B947-72D7-9442-9B12-8233F4BB175C}"/>
                  </a:ext>
                </a:extLst>
              </p:cNvPr>
              <p:cNvPicPr preferRelativeResize="0">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7020230" y="4011868"/>
                <a:ext cx="1147328" cy="29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54" descr="Sprint.jpg">
                <a:extLst>
                  <a:ext uri="{FF2B5EF4-FFF2-40B4-BE49-F238E27FC236}">
                    <a16:creationId xmlns:a16="http://schemas.microsoft.com/office/drawing/2014/main" id="{F2311F36-A65D-9140-8E6D-33534A26701B}"/>
                  </a:ext>
                </a:extLst>
              </p:cNvPr>
              <p:cNvPicPr preferRelativeResize="0">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007602" y="4478549"/>
                <a:ext cx="1035301" cy="379917"/>
              </a:xfrm>
              <a:prstGeom prst="rect">
                <a:avLst/>
              </a:prstGeom>
            </p:spPr>
          </p:pic>
          <p:pic>
            <p:nvPicPr>
              <p:cNvPr id="56" name="Picture 2">
                <a:extLst>
                  <a:ext uri="{FF2B5EF4-FFF2-40B4-BE49-F238E27FC236}">
                    <a16:creationId xmlns:a16="http://schemas.microsoft.com/office/drawing/2014/main" id="{3B42F4B0-188B-9A45-A45E-532BAF1CF08C}"/>
                  </a:ext>
                </a:extLst>
              </p:cNvPr>
              <p:cNvPicPr preferRelativeResize="0">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8231969" y="4572763"/>
                <a:ext cx="1571913" cy="260771"/>
              </a:xfrm>
              <a:prstGeom prst="rect">
                <a:avLst/>
              </a:prstGeom>
              <a:noFill/>
              <a:ln w="9525">
                <a:noFill/>
                <a:miter lim="800000"/>
                <a:headEnd/>
                <a:tailEnd/>
              </a:ln>
              <a:effectLst/>
            </p:spPr>
          </p:pic>
          <p:pic>
            <p:nvPicPr>
              <p:cNvPr id="57" name="Picture 56">
                <a:extLst>
                  <a:ext uri="{FF2B5EF4-FFF2-40B4-BE49-F238E27FC236}">
                    <a16:creationId xmlns:a16="http://schemas.microsoft.com/office/drawing/2014/main" id="{9D63439D-083E-D640-94BE-5C98B72B0B5C}"/>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8400009" y="3959086"/>
                <a:ext cx="930855" cy="352519"/>
              </a:xfrm>
              <a:prstGeom prst="rect">
                <a:avLst/>
              </a:prstGeom>
            </p:spPr>
          </p:pic>
        </p:grpSp>
        <p:sp>
          <p:nvSpPr>
            <p:cNvPr id="52" name="Content Placeholder 3">
              <a:extLst>
                <a:ext uri="{FF2B5EF4-FFF2-40B4-BE49-F238E27FC236}">
                  <a16:creationId xmlns:a16="http://schemas.microsoft.com/office/drawing/2014/main" id="{6D44D3A1-94E7-0B4C-89D3-57D5AE84E5A2}"/>
                </a:ext>
              </a:extLst>
            </p:cNvPr>
            <p:cNvSpPr txBox="1">
              <a:spLocks/>
            </p:cNvSpPr>
            <p:nvPr/>
          </p:nvSpPr>
          <p:spPr>
            <a:xfrm>
              <a:off x="3246211" y="4152220"/>
              <a:ext cx="2926080" cy="371297"/>
            </a:xfrm>
            <a:prstGeom prst="rect">
              <a:avLst/>
            </a:prstGeom>
            <a:solidFill>
              <a:schemeClr val="tx2"/>
            </a:solidFill>
          </p:spPr>
          <p:txBody>
            <a:bodyPr vert="horz" lIns="91440" tIns="45720" rIns="91440" bIns="45720" rtlCol="0" anchor="ctr" anchorCtr="0">
              <a:noAutofit/>
            </a:bodyPr>
            <a:lstStyle>
              <a:lvl1pPr marL="346075" indent="-346075" algn="l" defTabSz="685800" rtl="0" eaLnBrk="1" latinLnBrk="0" hangingPunct="1">
                <a:lnSpc>
                  <a:spcPct val="90000"/>
                </a:lnSpc>
                <a:spcBef>
                  <a:spcPts val="0"/>
                </a:spcBef>
                <a:spcAft>
                  <a:spcPts val="600"/>
                </a:spcAft>
                <a:buClr>
                  <a:schemeClr val="accent4"/>
                </a:buClr>
                <a:buSzPct val="130000"/>
                <a:buFont typeface="System Font Regular"/>
                <a:buChar char="‣"/>
                <a:tabLst/>
                <a:defRPr lang="en-US" sz="2200" b="0" i="0" kern="1200">
                  <a:solidFill>
                    <a:srgbClr val="002F54"/>
                  </a:solidFill>
                  <a:latin typeface="Arial Regular" charset="0"/>
                  <a:ea typeface="Arial Regular" charset="0"/>
                  <a:cs typeface="Arial Regular" charset="0"/>
                </a:defRPr>
              </a:lvl1pPr>
              <a:lvl2pPr marL="635000" indent="-280988" algn="l" defTabSz="685800" rtl="0" eaLnBrk="1" latinLnBrk="0" hangingPunct="1">
                <a:lnSpc>
                  <a:spcPct val="90000"/>
                </a:lnSpc>
                <a:spcBef>
                  <a:spcPts val="0"/>
                </a:spcBef>
                <a:spcAft>
                  <a:spcPts val="1000"/>
                </a:spcAft>
                <a:buClr>
                  <a:schemeClr val="accent4"/>
                </a:buClr>
                <a:buSzPct val="130000"/>
                <a:buFont typeface="System Font Regular"/>
                <a:buChar char="-"/>
                <a:tabLst/>
                <a:defRPr lang="en-US" sz="2200" b="0" i="0" kern="1200">
                  <a:solidFill>
                    <a:srgbClr val="002F54"/>
                  </a:solidFill>
                  <a:latin typeface="Arial Regular" charset="0"/>
                  <a:ea typeface="Arial Regular" charset="0"/>
                  <a:cs typeface="Arial Regular" charset="0"/>
                </a:defRPr>
              </a:lvl2pPr>
              <a:lvl3pPr marL="685800" indent="-285750" algn="l" defTabSz="685800" rtl="0" eaLnBrk="1" latinLnBrk="0" hangingPunct="1">
                <a:lnSpc>
                  <a:spcPct val="90000"/>
                </a:lnSpc>
                <a:spcBef>
                  <a:spcPts val="1350"/>
                </a:spcBef>
                <a:buClr>
                  <a:srgbClr val="008FC5"/>
                </a:buClr>
                <a:buSzPct val="130000"/>
                <a:buFont typeface="System Font Regular"/>
                <a:buChar char="&gt;"/>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0"/>
                </a:spcBef>
                <a:spcAft>
                  <a:spcPts val="600"/>
                </a:spcAft>
                <a:buClr>
                  <a:srgbClr val="AA272F"/>
                </a:buClr>
                <a:buSzPct val="130000"/>
                <a:buFont typeface="Arial" panose="020B0604020202020204" pitchFamily="34" charset="0"/>
                <a:buNone/>
                <a:tabLst/>
                <a:defRPr/>
              </a:pPr>
              <a:r>
                <a:rPr kumimoji="0" lang="en-US" sz="1200" b="1" i="0" u="none" strike="noStrike" kern="1200" cap="none" spc="0" normalizeH="0" baseline="0" noProof="0" dirty="0">
                  <a:ln>
                    <a:noFill/>
                  </a:ln>
                  <a:solidFill>
                    <a:srgbClr val="FFFFFF"/>
                  </a:solidFill>
                  <a:effectLst/>
                  <a:uLnTx/>
                  <a:uFillTx/>
                  <a:latin typeface="Arial Regular" charset="0"/>
                </a:rPr>
                <a:t>FINANCIAL HEALTH</a:t>
              </a:r>
            </a:p>
          </p:txBody>
        </p:sp>
        <p:cxnSp>
          <p:nvCxnSpPr>
            <p:cNvPr id="53" name="Straight Connector 52">
              <a:extLst>
                <a:ext uri="{FF2B5EF4-FFF2-40B4-BE49-F238E27FC236}">
                  <a16:creationId xmlns:a16="http://schemas.microsoft.com/office/drawing/2014/main" id="{183CC2DB-B1A8-FB42-910B-3D6980EA1F36}"/>
                </a:ext>
              </a:extLst>
            </p:cNvPr>
            <p:cNvCxnSpPr/>
            <p:nvPr/>
          </p:nvCxnSpPr>
          <p:spPr>
            <a:xfrm>
              <a:off x="6272047" y="4133132"/>
              <a:ext cx="0" cy="20847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67863BAC-00B5-B849-8949-B1D0E657F8E6}"/>
              </a:ext>
            </a:extLst>
          </p:cNvPr>
          <p:cNvGrpSpPr/>
          <p:nvPr/>
        </p:nvGrpSpPr>
        <p:grpSpPr>
          <a:xfrm>
            <a:off x="6371796" y="4133132"/>
            <a:ext cx="1862054" cy="2084788"/>
            <a:chOff x="6371796" y="4133132"/>
            <a:chExt cx="1862054" cy="2084788"/>
          </a:xfrm>
        </p:grpSpPr>
        <p:grpSp>
          <p:nvGrpSpPr>
            <p:cNvPr id="59" name="Group 58">
              <a:extLst>
                <a:ext uri="{FF2B5EF4-FFF2-40B4-BE49-F238E27FC236}">
                  <a16:creationId xmlns:a16="http://schemas.microsoft.com/office/drawing/2014/main" id="{EE54CC01-9AAF-8240-94E4-7B84EE1098B4}"/>
                </a:ext>
              </a:extLst>
            </p:cNvPr>
            <p:cNvGrpSpPr/>
            <p:nvPr/>
          </p:nvGrpSpPr>
          <p:grpSpPr>
            <a:xfrm>
              <a:off x="6395811" y="4789360"/>
              <a:ext cx="1713345" cy="1191380"/>
              <a:chOff x="6203389" y="1863486"/>
              <a:chExt cx="1779639" cy="1230752"/>
            </a:xfrm>
          </p:grpSpPr>
          <p:pic>
            <p:nvPicPr>
              <p:cNvPr id="62" name="Picture 61" descr="FHR-C.jpg">
                <a:extLst>
                  <a:ext uri="{FF2B5EF4-FFF2-40B4-BE49-F238E27FC236}">
                    <a16:creationId xmlns:a16="http://schemas.microsoft.com/office/drawing/2014/main" id="{FA634A89-C540-4B46-A8F4-439AE9C5379A}"/>
                  </a:ext>
                </a:extLst>
              </p:cNvPr>
              <p:cNvPicPr preferRelativeResize="0">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6572362" y="2798095"/>
                <a:ext cx="1020851" cy="296143"/>
              </a:xfrm>
              <a:prstGeom prst="rect">
                <a:avLst/>
              </a:prstGeom>
            </p:spPr>
          </p:pic>
          <p:pic>
            <p:nvPicPr>
              <p:cNvPr id="63" name="Picture 62">
                <a:extLst>
                  <a:ext uri="{FF2B5EF4-FFF2-40B4-BE49-F238E27FC236}">
                    <a16:creationId xmlns:a16="http://schemas.microsoft.com/office/drawing/2014/main" id="{CFAF7B11-C776-CD42-9083-CEEA307E669B}"/>
                  </a:ext>
                </a:extLst>
              </p:cNvPr>
              <p:cNvPicPr preferRelativeResize="0">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6348869" y="2297318"/>
                <a:ext cx="1463343" cy="362019"/>
              </a:xfrm>
              <a:prstGeom prst="rect">
                <a:avLst/>
              </a:prstGeom>
            </p:spPr>
          </p:pic>
          <p:pic>
            <p:nvPicPr>
              <p:cNvPr id="64" name="Picture 2">
                <a:extLst>
                  <a:ext uri="{FF2B5EF4-FFF2-40B4-BE49-F238E27FC236}">
                    <a16:creationId xmlns:a16="http://schemas.microsoft.com/office/drawing/2014/main" id="{F73B9A3B-3F10-BA41-980B-00C15E0954FE}"/>
                  </a:ext>
                </a:extLst>
              </p:cNvPr>
              <p:cNvPicPr preferRelativeResize="0">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6203389" y="1863486"/>
                <a:ext cx="1779639" cy="295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0" name="Content Placeholder 3">
              <a:extLst>
                <a:ext uri="{FF2B5EF4-FFF2-40B4-BE49-F238E27FC236}">
                  <a16:creationId xmlns:a16="http://schemas.microsoft.com/office/drawing/2014/main" id="{4A218E66-B5F7-2D4E-AB40-DE55228615E7}"/>
                </a:ext>
              </a:extLst>
            </p:cNvPr>
            <p:cNvSpPr txBox="1">
              <a:spLocks/>
            </p:cNvSpPr>
            <p:nvPr/>
          </p:nvSpPr>
          <p:spPr>
            <a:xfrm>
              <a:off x="6371796" y="4152220"/>
              <a:ext cx="1737360" cy="371297"/>
            </a:xfrm>
            <a:prstGeom prst="rect">
              <a:avLst/>
            </a:prstGeom>
            <a:solidFill>
              <a:schemeClr val="tx2"/>
            </a:solidFill>
          </p:spPr>
          <p:txBody>
            <a:bodyPr vert="horz" lIns="91440" tIns="45720" rIns="91440" bIns="45720" rtlCol="0" anchor="ctr" anchorCtr="0">
              <a:noAutofit/>
            </a:bodyPr>
            <a:lstStyle>
              <a:lvl1pPr marL="346075" indent="-346075" algn="l" defTabSz="685800" rtl="0" eaLnBrk="1" latinLnBrk="0" hangingPunct="1">
                <a:lnSpc>
                  <a:spcPct val="90000"/>
                </a:lnSpc>
                <a:spcBef>
                  <a:spcPts val="0"/>
                </a:spcBef>
                <a:spcAft>
                  <a:spcPts val="600"/>
                </a:spcAft>
                <a:buClr>
                  <a:schemeClr val="accent4"/>
                </a:buClr>
                <a:buSzPct val="130000"/>
                <a:buFont typeface="System Font Regular"/>
                <a:buChar char="‣"/>
                <a:tabLst/>
                <a:defRPr lang="en-US" sz="2200" b="0" i="0" kern="1200">
                  <a:solidFill>
                    <a:srgbClr val="002F54"/>
                  </a:solidFill>
                  <a:latin typeface="Arial Regular" charset="0"/>
                  <a:ea typeface="Arial Regular" charset="0"/>
                  <a:cs typeface="Arial Regular" charset="0"/>
                </a:defRPr>
              </a:lvl1pPr>
              <a:lvl2pPr marL="635000" indent="-280988" algn="l" defTabSz="685800" rtl="0" eaLnBrk="1" latinLnBrk="0" hangingPunct="1">
                <a:lnSpc>
                  <a:spcPct val="90000"/>
                </a:lnSpc>
                <a:spcBef>
                  <a:spcPts val="0"/>
                </a:spcBef>
                <a:spcAft>
                  <a:spcPts val="1000"/>
                </a:spcAft>
                <a:buClr>
                  <a:schemeClr val="accent4"/>
                </a:buClr>
                <a:buSzPct val="130000"/>
                <a:buFont typeface="System Font Regular"/>
                <a:buChar char="-"/>
                <a:tabLst/>
                <a:defRPr lang="en-US" sz="2200" b="0" i="0" kern="1200">
                  <a:solidFill>
                    <a:srgbClr val="002F54"/>
                  </a:solidFill>
                  <a:latin typeface="Arial Regular" charset="0"/>
                  <a:ea typeface="Arial Regular" charset="0"/>
                  <a:cs typeface="Arial Regular" charset="0"/>
                </a:defRPr>
              </a:lvl2pPr>
              <a:lvl3pPr marL="685800" indent="-285750" algn="l" defTabSz="685800" rtl="0" eaLnBrk="1" latinLnBrk="0" hangingPunct="1">
                <a:lnSpc>
                  <a:spcPct val="90000"/>
                </a:lnSpc>
                <a:spcBef>
                  <a:spcPts val="1350"/>
                </a:spcBef>
                <a:buClr>
                  <a:srgbClr val="008FC5"/>
                </a:buClr>
                <a:buSzPct val="130000"/>
                <a:buFont typeface="System Font Regular"/>
                <a:buChar char="&gt;"/>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0"/>
                </a:spcBef>
                <a:spcAft>
                  <a:spcPts val="600"/>
                </a:spcAft>
                <a:buClr>
                  <a:srgbClr val="AA272F"/>
                </a:buClr>
                <a:buSzPct val="130000"/>
                <a:buFont typeface="Arial" panose="020B0604020202020204" pitchFamily="34" charset="0"/>
                <a:buNone/>
                <a:tabLst/>
                <a:defRPr/>
              </a:pPr>
              <a:r>
                <a:rPr kumimoji="0" lang="en-US" sz="1200" b="1" i="0" u="none" strike="noStrike" kern="1200" cap="none" spc="0" normalizeH="0" baseline="0" noProof="0" dirty="0">
                  <a:ln>
                    <a:noFill/>
                  </a:ln>
                  <a:solidFill>
                    <a:srgbClr val="FFFFFF"/>
                  </a:solidFill>
                  <a:effectLst/>
                  <a:uLnTx/>
                  <a:uFillTx/>
                  <a:latin typeface="Arial Regular" charset="0"/>
                </a:rPr>
                <a:t>LIFESTYLE</a:t>
              </a:r>
            </a:p>
          </p:txBody>
        </p:sp>
        <p:cxnSp>
          <p:nvCxnSpPr>
            <p:cNvPr id="61" name="Straight Connector 60">
              <a:extLst>
                <a:ext uri="{FF2B5EF4-FFF2-40B4-BE49-F238E27FC236}">
                  <a16:creationId xmlns:a16="http://schemas.microsoft.com/office/drawing/2014/main" id="{7A235314-7D36-7846-B47B-D144C2D1D457}"/>
                </a:ext>
              </a:extLst>
            </p:cNvPr>
            <p:cNvCxnSpPr/>
            <p:nvPr/>
          </p:nvCxnSpPr>
          <p:spPr>
            <a:xfrm>
              <a:off x="8233850" y="4133132"/>
              <a:ext cx="0" cy="20847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F04C6E37-E27F-4C43-83CF-18C079D90F3F}"/>
              </a:ext>
            </a:extLst>
          </p:cNvPr>
          <p:cNvGrpSpPr/>
          <p:nvPr/>
        </p:nvGrpSpPr>
        <p:grpSpPr>
          <a:xfrm>
            <a:off x="1088249" y="1342725"/>
            <a:ext cx="6183115" cy="2531006"/>
            <a:chOff x="1088249" y="1342725"/>
            <a:chExt cx="6183115" cy="2531006"/>
          </a:xfrm>
        </p:grpSpPr>
        <p:grpSp>
          <p:nvGrpSpPr>
            <p:cNvPr id="66" name="Group 65">
              <a:extLst>
                <a:ext uri="{FF2B5EF4-FFF2-40B4-BE49-F238E27FC236}">
                  <a16:creationId xmlns:a16="http://schemas.microsoft.com/office/drawing/2014/main" id="{FBC00BAE-4EDA-1A47-B573-422AFCC99C01}"/>
                </a:ext>
              </a:extLst>
            </p:cNvPr>
            <p:cNvGrpSpPr/>
            <p:nvPr/>
          </p:nvGrpSpPr>
          <p:grpSpPr>
            <a:xfrm>
              <a:off x="1142979" y="1342725"/>
              <a:ext cx="6128385" cy="2531006"/>
              <a:chOff x="1142979" y="1342725"/>
              <a:chExt cx="6128385" cy="2531006"/>
            </a:xfrm>
          </p:grpSpPr>
          <p:grpSp>
            <p:nvGrpSpPr>
              <p:cNvPr id="68" name="Group 67">
                <a:extLst>
                  <a:ext uri="{FF2B5EF4-FFF2-40B4-BE49-F238E27FC236}">
                    <a16:creationId xmlns:a16="http://schemas.microsoft.com/office/drawing/2014/main" id="{A4AC2634-60D1-3F40-9F07-DAD8CB7612AF}"/>
                  </a:ext>
                </a:extLst>
              </p:cNvPr>
              <p:cNvGrpSpPr/>
              <p:nvPr/>
            </p:nvGrpSpPr>
            <p:grpSpPr>
              <a:xfrm>
                <a:off x="1142979" y="1974317"/>
                <a:ext cx="5973622" cy="1791755"/>
                <a:chOff x="796455" y="1957859"/>
                <a:chExt cx="6204757" cy="1850968"/>
              </a:xfrm>
            </p:grpSpPr>
            <p:pic>
              <p:nvPicPr>
                <p:cNvPr id="70" name="Picture 2" descr="C:\Users\CC07390\AppData\Roaming\ReebokDelta_Logo.png">
                  <a:extLst>
                    <a:ext uri="{FF2B5EF4-FFF2-40B4-BE49-F238E27FC236}">
                      <a16:creationId xmlns:a16="http://schemas.microsoft.com/office/drawing/2014/main" id="{907EA102-DE64-064E-91F3-206790E3E70B}"/>
                    </a:ext>
                  </a:extLst>
                </p:cNvPr>
                <p:cNvPicPr preferRelativeResize="0">
                  <a:picLocks noChangeAspect="1" noChangeArrowheads="1"/>
                </p:cNvPicPr>
                <p:nvPr/>
              </p:nvPicPr>
              <p:blipFill>
                <a:blip r:embed="rId30" cstate="screen">
                  <a:clrChange>
                    <a:clrFrom>
                      <a:srgbClr val="F8FFFF"/>
                    </a:clrFrom>
                    <a:clrTo>
                      <a:srgbClr val="F8FFFF">
                        <a:alpha val="0"/>
                      </a:srgbClr>
                    </a:clrTo>
                  </a:clrChange>
                  <a:extLst>
                    <a:ext uri="{28A0092B-C50C-407E-A947-70E740481C1C}">
                      <a14:useLocalDpi xmlns:a14="http://schemas.microsoft.com/office/drawing/2010/main"/>
                    </a:ext>
                  </a:extLst>
                </a:blip>
                <a:srcRect/>
                <a:stretch>
                  <a:fillRect/>
                </a:stretch>
              </p:blipFill>
              <p:spPr bwMode="auto">
                <a:xfrm>
                  <a:off x="980605" y="2021469"/>
                  <a:ext cx="1022894" cy="25647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2E78D0D5-E1D3-4840-BF83-9DA71FBB9E01}"/>
                    </a:ext>
                  </a:extLst>
                </p:cNvPr>
                <p:cNvPicPr preferRelativeResize="0">
                  <a:picLocks noChangeAspect="1"/>
                </p:cNvPicPr>
                <p:nvPr/>
              </p:nvPicPr>
              <p:blipFill>
                <a:blip r:embed="rId31" cstate="screen">
                  <a:clrChange>
                    <a:clrFrom>
                      <a:srgbClr val="F8FFFF"/>
                    </a:clrFrom>
                    <a:clrTo>
                      <a:srgbClr val="F8FFFF">
                        <a:alpha val="0"/>
                      </a:srgbClr>
                    </a:clrTo>
                  </a:clrChange>
                  <a:extLst>
                    <a:ext uri="{28A0092B-C50C-407E-A947-70E740481C1C}">
                      <a14:useLocalDpi xmlns:a14="http://schemas.microsoft.com/office/drawing/2010/main"/>
                    </a:ext>
                  </a:extLst>
                </a:blip>
                <a:stretch>
                  <a:fillRect/>
                </a:stretch>
              </p:blipFill>
              <p:spPr>
                <a:xfrm>
                  <a:off x="2425852" y="2022680"/>
                  <a:ext cx="1015289" cy="292632"/>
                </a:xfrm>
                <a:prstGeom prst="rect">
                  <a:avLst/>
                </a:prstGeom>
                <a:ln>
                  <a:noFill/>
                </a:ln>
              </p:spPr>
            </p:pic>
            <p:pic>
              <p:nvPicPr>
                <p:cNvPr id="72" name="Picture 71">
                  <a:extLst>
                    <a:ext uri="{FF2B5EF4-FFF2-40B4-BE49-F238E27FC236}">
                      <a16:creationId xmlns:a16="http://schemas.microsoft.com/office/drawing/2014/main" id="{C4A738DC-0F8F-DB43-AC93-27B78D540505}"/>
                    </a:ext>
                  </a:extLst>
                </p:cNvPr>
                <p:cNvPicPr preferRelativeResize="0">
                  <a:picLocks noChangeAspect="1"/>
                </p:cNvPicPr>
                <p:nvPr/>
              </p:nvPicPr>
              <p:blipFill rotWithShape="1">
                <a:blip r:embed="rId32" cstate="screen">
                  <a:clrChange>
                    <a:clrFrom>
                      <a:srgbClr val="F8FFFF"/>
                    </a:clrFrom>
                    <a:clrTo>
                      <a:srgbClr val="F8FFFF">
                        <a:alpha val="0"/>
                      </a:srgbClr>
                    </a:clrTo>
                  </a:clrChange>
                  <a:extLst>
                    <a:ext uri="{28A0092B-C50C-407E-A947-70E740481C1C}">
                      <a14:useLocalDpi xmlns:a14="http://schemas.microsoft.com/office/drawing/2010/main"/>
                    </a:ext>
                  </a:extLst>
                </a:blip>
                <a:srcRect/>
                <a:stretch/>
              </p:blipFill>
              <p:spPr>
                <a:xfrm>
                  <a:off x="860489" y="2473765"/>
                  <a:ext cx="1191666" cy="235330"/>
                </a:xfrm>
                <a:prstGeom prst="rect">
                  <a:avLst/>
                </a:prstGeom>
              </p:spPr>
            </p:pic>
            <p:pic>
              <p:nvPicPr>
                <p:cNvPr id="73" name="Picture 72">
                  <a:extLst>
                    <a:ext uri="{FF2B5EF4-FFF2-40B4-BE49-F238E27FC236}">
                      <a16:creationId xmlns:a16="http://schemas.microsoft.com/office/drawing/2014/main" id="{95D3F5D5-0757-C54D-ACB6-1843C7BE597F}"/>
                    </a:ext>
                  </a:extLst>
                </p:cNvPr>
                <p:cNvPicPr preferRelativeResize="0">
                  <a:picLocks noChangeAspect="1"/>
                </p:cNvPicPr>
                <p:nvPr/>
              </p:nvPicPr>
              <p:blipFill>
                <a:blip r:embed="rId33" cstate="screen">
                  <a:clrChange>
                    <a:clrFrom>
                      <a:srgbClr val="F8FFFF"/>
                    </a:clrFrom>
                    <a:clrTo>
                      <a:srgbClr val="F8FFFF">
                        <a:alpha val="0"/>
                      </a:srgbClr>
                    </a:clrTo>
                  </a:clrChange>
                  <a:extLst>
                    <a:ext uri="{28A0092B-C50C-407E-A947-70E740481C1C}">
                      <a14:useLocalDpi xmlns:a14="http://schemas.microsoft.com/office/drawing/2010/main"/>
                    </a:ext>
                  </a:extLst>
                </a:blip>
                <a:stretch>
                  <a:fillRect/>
                </a:stretch>
              </p:blipFill>
              <p:spPr>
                <a:xfrm>
                  <a:off x="902028" y="2996712"/>
                  <a:ext cx="1109026" cy="246334"/>
                </a:xfrm>
                <a:prstGeom prst="rect">
                  <a:avLst/>
                </a:prstGeom>
              </p:spPr>
            </p:pic>
            <p:pic>
              <p:nvPicPr>
                <p:cNvPr id="74" name="Picture 73">
                  <a:extLst>
                    <a:ext uri="{FF2B5EF4-FFF2-40B4-BE49-F238E27FC236}">
                      <a16:creationId xmlns:a16="http://schemas.microsoft.com/office/drawing/2014/main" id="{77AACB07-74AE-7643-9B81-2E15332BFAE1}"/>
                    </a:ext>
                  </a:extLst>
                </p:cNvPr>
                <p:cNvPicPr preferRelativeResize="0">
                  <a:picLocks noChangeAspect="1"/>
                </p:cNvPicPr>
                <p:nvPr/>
              </p:nvPicPr>
              <p:blipFill>
                <a:blip r:embed="rId34" cstate="screen">
                  <a:clrChange>
                    <a:clrFrom>
                      <a:srgbClr val="F8FFFF"/>
                    </a:clrFrom>
                    <a:clrTo>
                      <a:srgbClr val="F8FFFF">
                        <a:alpha val="0"/>
                      </a:srgbClr>
                    </a:clrTo>
                  </a:clrChange>
                  <a:extLst>
                    <a:ext uri="{28A0092B-C50C-407E-A947-70E740481C1C}">
                      <a14:useLocalDpi xmlns:a14="http://schemas.microsoft.com/office/drawing/2010/main"/>
                    </a:ext>
                  </a:extLst>
                </a:blip>
                <a:stretch>
                  <a:fillRect/>
                </a:stretch>
              </p:blipFill>
              <p:spPr>
                <a:xfrm>
                  <a:off x="5087738" y="2442658"/>
                  <a:ext cx="1913474" cy="406546"/>
                </a:xfrm>
                <a:prstGeom prst="rect">
                  <a:avLst/>
                </a:prstGeom>
              </p:spPr>
            </p:pic>
            <p:pic>
              <p:nvPicPr>
                <p:cNvPr id="75" name="Picture 74">
                  <a:extLst>
                    <a:ext uri="{FF2B5EF4-FFF2-40B4-BE49-F238E27FC236}">
                      <a16:creationId xmlns:a16="http://schemas.microsoft.com/office/drawing/2014/main" id="{D00AAAD2-CFD8-DA47-B3CB-8C03D8DEBE1D}"/>
                    </a:ext>
                  </a:extLst>
                </p:cNvPr>
                <p:cNvPicPr preferRelativeResize="0">
                  <a:picLocks noChangeAspect="1"/>
                </p:cNvPicPr>
                <p:nvPr/>
              </p:nvPicPr>
              <p:blipFill>
                <a:blip r:embed="rId35" cstate="screen">
                  <a:clrChange>
                    <a:clrFrom>
                      <a:srgbClr val="F8FFFF"/>
                    </a:clrFrom>
                    <a:clrTo>
                      <a:srgbClr val="F8FFFF">
                        <a:alpha val="0"/>
                      </a:srgbClr>
                    </a:clrTo>
                  </a:clrChange>
                  <a:extLst>
                    <a:ext uri="{28A0092B-C50C-407E-A947-70E740481C1C}">
                      <a14:useLocalDpi xmlns:a14="http://schemas.microsoft.com/office/drawing/2010/main"/>
                    </a:ext>
                  </a:extLst>
                </a:blip>
                <a:stretch>
                  <a:fillRect/>
                </a:stretch>
              </p:blipFill>
              <p:spPr>
                <a:xfrm>
                  <a:off x="2335375" y="2380667"/>
                  <a:ext cx="1196241" cy="284318"/>
                </a:xfrm>
                <a:prstGeom prst="rect">
                  <a:avLst/>
                </a:prstGeom>
              </p:spPr>
            </p:pic>
            <p:pic>
              <p:nvPicPr>
                <p:cNvPr id="76" name="Picture 75">
                  <a:extLst>
                    <a:ext uri="{FF2B5EF4-FFF2-40B4-BE49-F238E27FC236}">
                      <a16:creationId xmlns:a16="http://schemas.microsoft.com/office/drawing/2014/main" id="{E87CDCCF-D006-5844-90E2-4B78EFCB799F}"/>
                    </a:ext>
                  </a:extLst>
                </p:cNvPr>
                <p:cNvPicPr preferRelativeResize="0">
                  <a:picLocks noChangeAspect="1"/>
                </p:cNvPicPr>
                <p:nvPr/>
              </p:nvPicPr>
              <p:blipFill>
                <a:blip r:embed="rId36" cstate="screen">
                  <a:clrChange>
                    <a:clrFrom>
                      <a:srgbClr val="F8FFFF"/>
                    </a:clrFrom>
                    <a:clrTo>
                      <a:srgbClr val="F8FFFF">
                        <a:alpha val="0"/>
                      </a:srgbClr>
                    </a:clrTo>
                  </a:clrChange>
                  <a:extLst>
                    <a:ext uri="{28A0092B-C50C-407E-A947-70E740481C1C}">
                      <a14:useLocalDpi xmlns:a14="http://schemas.microsoft.com/office/drawing/2010/main"/>
                    </a:ext>
                  </a:extLst>
                </a:blip>
                <a:stretch>
                  <a:fillRect/>
                </a:stretch>
              </p:blipFill>
              <p:spPr>
                <a:xfrm>
                  <a:off x="796455" y="3468475"/>
                  <a:ext cx="1088837" cy="340352"/>
                </a:xfrm>
                <a:prstGeom prst="rect">
                  <a:avLst/>
                </a:prstGeom>
              </p:spPr>
            </p:pic>
            <p:pic>
              <p:nvPicPr>
                <p:cNvPr id="77" name="Picture 76">
                  <a:extLst>
                    <a:ext uri="{FF2B5EF4-FFF2-40B4-BE49-F238E27FC236}">
                      <a16:creationId xmlns:a16="http://schemas.microsoft.com/office/drawing/2014/main" id="{6BDDDB9D-2020-2C4E-93EC-76D407C106A1}"/>
                    </a:ext>
                  </a:extLst>
                </p:cNvPr>
                <p:cNvPicPr preferRelativeResize="0">
                  <a:picLocks noChangeAspect="1"/>
                </p:cNvPicPr>
                <p:nvPr/>
              </p:nvPicPr>
              <p:blipFill>
                <a:blip r:embed="rId37" cstate="screen">
                  <a:clrChange>
                    <a:clrFrom>
                      <a:srgbClr val="F8FFFF"/>
                    </a:clrFrom>
                    <a:clrTo>
                      <a:srgbClr val="F8FFFF">
                        <a:alpha val="0"/>
                      </a:srgbClr>
                    </a:clrTo>
                  </a:clrChange>
                  <a:extLst>
                    <a:ext uri="{28A0092B-C50C-407E-A947-70E740481C1C}">
                      <a14:useLocalDpi xmlns:a14="http://schemas.microsoft.com/office/drawing/2010/main"/>
                    </a:ext>
                  </a:extLst>
                </a:blip>
                <a:stretch>
                  <a:fillRect/>
                </a:stretch>
              </p:blipFill>
              <p:spPr>
                <a:xfrm>
                  <a:off x="2240952" y="3009428"/>
                  <a:ext cx="1224595" cy="138216"/>
                </a:xfrm>
                <a:prstGeom prst="rect">
                  <a:avLst/>
                </a:prstGeom>
              </p:spPr>
            </p:pic>
            <p:pic>
              <p:nvPicPr>
                <p:cNvPr id="78" name="Picture 77">
                  <a:extLst>
                    <a:ext uri="{FF2B5EF4-FFF2-40B4-BE49-F238E27FC236}">
                      <a16:creationId xmlns:a16="http://schemas.microsoft.com/office/drawing/2014/main" id="{B89992C2-22E7-734C-B2B2-B28E8B520856}"/>
                    </a:ext>
                  </a:extLst>
                </p:cNvPr>
                <p:cNvPicPr preferRelativeResize="0">
                  <a:picLocks noChangeAspect="1"/>
                </p:cNvPicPr>
                <p:nvPr/>
              </p:nvPicPr>
              <p:blipFill>
                <a:blip r:embed="rId38" cstate="screen">
                  <a:clrChange>
                    <a:clrFrom>
                      <a:srgbClr val="F8FFFF"/>
                    </a:clrFrom>
                    <a:clrTo>
                      <a:srgbClr val="F8FFFF">
                        <a:alpha val="0"/>
                      </a:srgbClr>
                    </a:clrTo>
                  </a:clrChange>
                  <a:extLst>
                    <a:ext uri="{28A0092B-C50C-407E-A947-70E740481C1C}">
                      <a14:useLocalDpi xmlns:a14="http://schemas.microsoft.com/office/drawing/2010/main"/>
                    </a:ext>
                  </a:extLst>
                </a:blip>
                <a:stretch>
                  <a:fillRect/>
                </a:stretch>
              </p:blipFill>
              <p:spPr>
                <a:xfrm>
                  <a:off x="2320317" y="3462643"/>
                  <a:ext cx="1145230" cy="290616"/>
                </a:xfrm>
                <a:prstGeom prst="rect">
                  <a:avLst/>
                </a:prstGeom>
              </p:spPr>
            </p:pic>
            <p:pic>
              <p:nvPicPr>
                <p:cNvPr id="79" name="Picture 78">
                  <a:extLst>
                    <a:ext uri="{FF2B5EF4-FFF2-40B4-BE49-F238E27FC236}">
                      <a16:creationId xmlns:a16="http://schemas.microsoft.com/office/drawing/2014/main" id="{3287658B-37E5-764C-B270-69CFDCAB72C0}"/>
                    </a:ext>
                  </a:extLst>
                </p:cNvPr>
                <p:cNvPicPr preferRelativeResize="0">
                  <a:picLocks noChangeAspect="1"/>
                </p:cNvPicPr>
                <p:nvPr/>
              </p:nvPicPr>
              <p:blipFill>
                <a:blip r:embed="rId39" cstate="screen">
                  <a:clrChange>
                    <a:clrFrom>
                      <a:srgbClr val="F8FFFF"/>
                    </a:clrFrom>
                    <a:clrTo>
                      <a:srgbClr val="F8FFFF">
                        <a:alpha val="0"/>
                      </a:srgbClr>
                    </a:clrTo>
                  </a:clrChange>
                  <a:extLst>
                    <a:ext uri="{28A0092B-C50C-407E-A947-70E740481C1C}">
                      <a14:useLocalDpi xmlns:a14="http://schemas.microsoft.com/office/drawing/2010/main"/>
                    </a:ext>
                  </a:extLst>
                </a:blip>
                <a:stretch>
                  <a:fillRect/>
                </a:stretch>
              </p:blipFill>
              <p:spPr>
                <a:xfrm>
                  <a:off x="3863494" y="1992080"/>
                  <a:ext cx="980859" cy="315255"/>
                </a:xfrm>
                <a:prstGeom prst="rect">
                  <a:avLst/>
                </a:prstGeom>
              </p:spPr>
            </p:pic>
            <p:pic>
              <p:nvPicPr>
                <p:cNvPr id="80" name="Picture 79">
                  <a:extLst>
                    <a:ext uri="{FF2B5EF4-FFF2-40B4-BE49-F238E27FC236}">
                      <a16:creationId xmlns:a16="http://schemas.microsoft.com/office/drawing/2014/main" id="{51D519CD-8EF7-0F41-854F-682DC44FADFF}"/>
                    </a:ext>
                  </a:extLst>
                </p:cNvPr>
                <p:cNvPicPr preferRelativeResize="0">
                  <a:picLocks noChangeAspect="1"/>
                </p:cNvPicPr>
                <p:nvPr/>
              </p:nvPicPr>
              <p:blipFill>
                <a:blip r:embed="rId40" cstate="screen">
                  <a:clrChange>
                    <a:clrFrom>
                      <a:srgbClr val="F8FFFF"/>
                    </a:clrFrom>
                    <a:clrTo>
                      <a:srgbClr val="F8FFFF">
                        <a:alpha val="0"/>
                      </a:srgbClr>
                    </a:clrTo>
                  </a:clrChange>
                  <a:extLst>
                    <a:ext uri="{28A0092B-C50C-407E-A947-70E740481C1C}">
                      <a14:useLocalDpi xmlns:a14="http://schemas.microsoft.com/office/drawing/2010/main"/>
                    </a:ext>
                  </a:extLst>
                </a:blip>
                <a:stretch>
                  <a:fillRect/>
                </a:stretch>
              </p:blipFill>
              <p:spPr>
                <a:xfrm>
                  <a:off x="3606748" y="3380095"/>
                  <a:ext cx="1911076" cy="406038"/>
                </a:xfrm>
                <a:prstGeom prst="rect">
                  <a:avLst/>
                </a:prstGeom>
              </p:spPr>
            </p:pic>
            <p:pic>
              <p:nvPicPr>
                <p:cNvPr id="81" name="Picture 2" descr="\\chgcluster\deptdata\STRATEGIC SERVICES\Blue365\10 Ops_Vendor\Correspondence\Adventure Cycling\Logo\Adventure Cycling Logo.jpg">
                  <a:extLst>
                    <a:ext uri="{FF2B5EF4-FFF2-40B4-BE49-F238E27FC236}">
                      <a16:creationId xmlns:a16="http://schemas.microsoft.com/office/drawing/2014/main" id="{4DB1C592-3E32-E244-A5AF-1FB124C8789B}"/>
                    </a:ext>
                  </a:extLst>
                </p:cNvPr>
                <p:cNvPicPr preferRelativeResize="0">
                  <a:picLocks noChangeAspect="1" noChangeArrowheads="1"/>
                </p:cNvPicPr>
                <p:nvPr/>
              </p:nvPicPr>
              <p:blipFill>
                <a:blip r:embed="rId41" cstate="screen">
                  <a:clrChange>
                    <a:clrFrom>
                      <a:srgbClr val="F8FFFF"/>
                    </a:clrFrom>
                    <a:clrTo>
                      <a:srgbClr val="F8FFFF">
                        <a:alpha val="0"/>
                      </a:srgbClr>
                    </a:clrTo>
                  </a:clrChange>
                  <a:extLst>
                    <a:ext uri="{28A0092B-C50C-407E-A947-70E740481C1C}">
                      <a14:useLocalDpi xmlns:a14="http://schemas.microsoft.com/office/drawing/2010/main"/>
                    </a:ext>
                  </a:extLst>
                </a:blip>
                <a:srcRect/>
                <a:stretch>
                  <a:fillRect/>
                </a:stretch>
              </p:blipFill>
              <p:spPr bwMode="auto">
                <a:xfrm>
                  <a:off x="3821073" y="2863277"/>
                  <a:ext cx="2274927" cy="325732"/>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3" descr="\\chgcluster\deptdata\STRATEGIC SERVICES\Blue365\10 Ops_Vendor\Correspondence\The Wearables Store\Logo\WS_logo.png">
                  <a:extLst>
                    <a:ext uri="{FF2B5EF4-FFF2-40B4-BE49-F238E27FC236}">
                      <a16:creationId xmlns:a16="http://schemas.microsoft.com/office/drawing/2014/main" id="{4BAC2E0E-858D-8A47-88EF-E23E692EF25B}"/>
                    </a:ext>
                  </a:extLst>
                </p:cNvPr>
                <p:cNvPicPr preferRelativeResize="0">
                  <a:picLocks noChangeAspect="1" noChangeArrowheads="1"/>
                </p:cNvPicPr>
                <p:nvPr/>
              </p:nvPicPr>
              <p:blipFill>
                <a:blip r:embed="rId42" cstate="screen">
                  <a:clrChange>
                    <a:clrFrom>
                      <a:srgbClr val="F8FFFF"/>
                    </a:clrFrom>
                    <a:clrTo>
                      <a:srgbClr val="F8FFFF">
                        <a:alpha val="0"/>
                      </a:srgbClr>
                    </a:clrTo>
                  </a:clrChange>
                  <a:extLst>
                    <a:ext uri="{28A0092B-C50C-407E-A947-70E740481C1C}">
                      <a14:useLocalDpi xmlns:a14="http://schemas.microsoft.com/office/drawing/2010/main"/>
                    </a:ext>
                  </a:extLst>
                </a:blip>
                <a:srcRect/>
                <a:stretch>
                  <a:fillRect/>
                </a:stretch>
              </p:blipFill>
              <p:spPr bwMode="auto">
                <a:xfrm>
                  <a:off x="3670380" y="2430267"/>
                  <a:ext cx="1397584" cy="214717"/>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descr="J:\STRATEGIC SERVICES\Blue365\10 Ops_Vendor\Correspondence\Tivity Health\Logo\New Tivity Health Logos\FitnessYourWay_4c_stacked_150[1].jpg">
                  <a:extLst>
                    <a:ext uri="{FF2B5EF4-FFF2-40B4-BE49-F238E27FC236}">
                      <a16:creationId xmlns:a16="http://schemas.microsoft.com/office/drawing/2014/main" id="{57C7AA80-91CE-BF4B-A239-A87E1E0A36C0}"/>
                    </a:ext>
                  </a:extLst>
                </p:cNvPr>
                <p:cNvPicPr preferRelativeResize="0">
                  <a:picLocks noChangeAspect="1" noChangeArrowheads="1"/>
                </p:cNvPicPr>
                <p:nvPr/>
              </p:nvPicPr>
              <p:blipFill>
                <a:blip r:embed="rId43" cstate="screen">
                  <a:clrChange>
                    <a:clrFrom>
                      <a:srgbClr val="F8FFFF"/>
                    </a:clrFrom>
                    <a:clrTo>
                      <a:srgbClr val="F8FFFF">
                        <a:alpha val="0"/>
                      </a:srgbClr>
                    </a:clrTo>
                  </a:clrChange>
                  <a:extLst>
                    <a:ext uri="{28A0092B-C50C-407E-A947-70E740481C1C}">
                      <a14:useLocalDpi xmlns:a14="http://schemas.microsoft.com/office/drawing/2010/main"/>
                    </a:ext>
                  </a:extLst>
                </a:blip>
                <a:srcRect/>
                <a:stretch>
                  <a:fillRect/>
                </a:stretch>
              </p:blipFill>
              <p:spPr bwMode="auto">
                <a:xfrm>
                  <a:off x="5504356" y="1957859"/>
                  <a:ext cx="741221" cy="371162"/>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9" name="Straight Connector 68">
                <a:extLst>
                  <a:ext uri="{FF2B5EF4-FFF2-40B4-BE49-F238E27FC236}">
                    <a16:creationId xmlns:a16="http://schemas.microsoft.com/office/drawing/2014/main" id="{B48213FD-E5A7-8445-B607-FC0ED6DDCBBC}"/>
                  </a:ext>
                </a:extLst>
              </p:cNvPr>
              <p:cNvCxnSpPr>
                <a:cxnSpLocks/>
              </p:cNvCxnSpPr>
              <p:nvPr/>
            </p:nvCxnSpPr>
            <p:spPr>
              <a:xfrm>
                <a:off x="7271364" y="1342725"/>
                <a:ext cx="0" cy="25310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7" name="Content Placeholder 3">
              <a:extLst>
                <a:ext uri="{FF2B5EF4-FFF2-40B4-BE49-F238E27FC236}">
                  <a16:creationId xmlns:a16="http://schemas.microsoft.com/office/drawing/2014/main" id="{58AF2D29-66E6-794D-B144-897EB6A9AA87}"/>
                </a:ext>
              </a:extLst>
            </p:cNvPr>
            <p:cNvSpPr txBox="1">
              <a:spLocks/>
            </p:cNvSpPr>
            <p:nvPr/>
          </p:nvSpPr>
          <p:spPr>
            <a:xfrm>
              <a:off x="1088249" y="1359565"/>
              <a:ext cx="5943600" cy="371297"/>
            </a:xfrm>
            <a:prstGeom prst="rect">
              <a:avLst/>
            </a:prstGeom>
            <a:solidFill>
              <a:schemeClr val="tx2"/>
            </a:solidFill>
          </p:spPr>
          <p:txBody>
            <a:bodyPr vert="horz" lIns="91440" tIns="45720" rIns="91440" bIns="45720" rtlCol="0" anchor="ctr" anchorCtr="0">
              <a:noAutofit/>
            </a:bodyPr>
            <a:lstStyle>
              <a:lvl1pPr marL="346075" indent="-346075" algn="l" defTabSz="685800" rtl="0" eaLnBrk="1" latinLnBrk="0" hangingPunct="1">
                <a:lnSpc>
                  <a:spcPct val="90000"/>
                </a:lnSpc>
                <a:spcBef>
                  <a:spcPts val="0"/>
                </a:spcBef>
                <a:spcAft>
                  <a:spcPts val="600"/>
                </a:spcAft>
                <a:buClr>
                  <a:schemeClr val="accent4"/>
                </a:buClr>
                <a:buSzPct val="130000"/>
                <a:buFont typeface="System Font Regular"/>
                <a:buChar char="‣"/>
                <a:tabLst/>
                <a:defRPr lang="en-US" sz="2200" b="0" i="0" kern="1200">
                  <a:solidFill>
                    <a:srgbClr val="002F54"/>
                  </a:solidFill>
                  <a:latin typeface="Arial Regular" charset="0"/>
                  <a:ea typeface="Arial Regular" charset="0"/>
                  <a:cs typeface="Arial Regular" charset="0"/>
                </a:defRPr>
              </a:lvl1pPr>
              <a:lvl2pPr marL="635000" indent="-280988" algn="l" defTabSz="685800" rtl="0" eaLnBrk="1" latinLnBrk="0" hangingPunct="1">
                <a:lnSpc>
                  <a:spcPct val="90000"/>
                </a:lnSpc>
                <a:spcBef>
                  <a:spcPts val="0"/>
                </a:spcBef>
                <a:spcAft>
                  <a:spcPts val="1000"/>
                </a:spcAft>
                <a:buClr>
                  <a:schemeClr val="accent4"/>
                </a:buClr>
                <a:buSzPct val="130000"/>
                <a:buFont typeface="System Font Regular"/>
                <a:buChar char="-"/>
                <a:tabLst/>
                <a:defRPr lang="en-US" sz="2200" b="0" i="0" kern="1200">
                  <a:solidFill>
                    <a:srgbClr val="002F54"/>
                  </a:solidFill>
                  <a:latin typeface="Arial Regular" charset="0"/>
                  <a:ea typeface="Arial Regular" charset="0"/>
                  <a:cs typeface="Arial Regular" charset="0"/>
                </a:defRPr>
              </a:lvl2pPr>
              <a:lvl3pPr marL="685800" indent="-285750" algn="l" defTabSz="685800" rtl="0" eaLnBrk="1" latinLnBrk="0" hangingPunct="1">
                <a:lnSpc>
                  <a:spcPct val="90000"/>
                </a:lnSpc>
                <a:spcBef>
                  <a:spcPts val="1350"/>
                </a:spcBef>
                <a:buClr>
                  <a:srgbClr val="008FC5"/>
                </a:buClr>
                <a:buSzPct val="130000"/>
                <a:buFont typeface="System Font Regular"/>
                <a:buChar char="&gt;"/>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0"/>
                </a:spcBef>
                <a:spcAft>
                  <a:spcPts val="600"/>
                </a:spcAft>
                <a:buClr>
                  <a:srgbClr val="AA272F"/>
                </a:buClr>
                <a:buSzPct val="130000"/>
                <a:buFont typeface="Arial" panose="020B0604020202020204" pitchFamily="34" charset="0"/>
                <a:buNone/>
                <a:tabLst/>
                <a:defRPr/>
              </a:pPr>
              <a:r>
                <a:rPr kumimoji="0" lang="en-US" sz="1200" b="1" i="0" u="none" strike="noStrike" kern="1200" cap="none" spc="0" normalizeH="0" baseline="0" noProof="0" dirty="0">
                  <a:ln>
                    <a:noFill/>
                  </a:ln>
                  <a:solidFill>
                    <a:srgbClr val="FFFFFF"/>
                  </a:solidFill>
                  <a:effectLst/>
                  <a:uLnTx/>
                  <a:uFillTx/>
                  <a:latin typeface="Arial Regular" charset="0"/>
                </a:rPr>
                <a:t>FITNESS</a:t>
              </a:r>
            </a:p>
          </p:txBody>
        </p:sp>
      </p:grpSp>
    </p:spTree>
    <p:extLst>
      <p:ext uri="{BB962C8B-B14F-4D97-AF65-F5344CB8AC3E}">
        <p14:creationId xmlns:p14="http://schemas.microsoft.com/office/powerpoint/2010/main" val="339849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1277814" y="3"/>
            <a:ext cx="4494864" cy="1435260"/>
          </a:xfrm>
        </p:spPr>
        <p:txBody>
          <a:bodyPr/>
          <a:lstStyle/>
          <a:p>
            <a:r>
              <a:rPr lang="en-US" sz="3600" dirty="0"/>
              <a:t>HEALTH CLUB DISCOUNTS</a:t>
            </a:r>
            <a:endParaRPr lang="en-US" baseline="30000" dirty="0"/>
          </a:p>
        </p:txBody>
      </p:sp>
      <p:sp>
        <p:nvSpPr>
          <p:cNvPr id="8" name="Slide Number Placeholder 7">
            <a:extLst>
              <a:ext uri="{FF2B5EF4-FFF2-40B4-BE49-F238E27FC236}">
                <a16:creationId xmlns:a16="http://schemas.microsoft.com/office/drawing/2014/main" id="{FE2A0600-8461-AF46-B743-1BF9D071548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36EF0C80-8A80-7947-8F75-66DFD7FDB061}"/>
              </a:ext>
            </a:extLst>
          </p:cNvPr>
          <p:cNvGrpSpPr/>
          <p:nvPr/>
        </p:nvGrpSpPr>
        <p:grpSpPr>
          <a:xfrm>
            <a:off x="0" y="0"/>
            <a:ext cx="741195" cy="6858000"/>
            <a:chOff x="-2" y="0"/>
            <a:chExt cx="741195" cy="6858000"/>
          </a:xfrm>
        </p:grpSpPr>
        <p:sp>
          <p:nvSpPr>
            <p:cNvPr id="15" name="Rectangle 14">
              <a:extLst>
                <a:ext uri="{FF2B5EF4-FFF2-40B4-BE49-F238E27FC236}">
                  <a16:creationId xmlns:a16="http://schemas.microsoft.com/office/drawing/2014/main" id="{FFA5CB33-0DB9-6E44-BD70-155F6B6DD47B}"/>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BF5DF284-9CC4-6449-835E-3561BD03AE7F}"/>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1" name="Content Placeholder 12">
            <a:extLst>
              <a:ext uri="{FF2B5EF4-FFF2-40B4-BE49-F238E27FC236}">
                <a16:creationId xmlns:a16="http://schemas.microsoft.com/office/drawing/2014/main" id="{F80DD45B-01FB-824D-96A0-249B5C5E6CE0}"/>
              </a:ext>
            </a:extLst>
          </p:cNvPr>
          <p:cNvSpPr txBox="1">
            <a:spLocks/>
          </p:cNvSpPr>
          <p:nvPr/>
        </p:nvSpPr>
        <p:spPr>
          <a:xfrm>
            <a:off x="1392112" y="1746759"/>
            <a:ext cx="9117843" cy="3901320"/>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0000"/>
              </a:lnSpc>
              <a:spcBef>
                <a:spcPts val="0"/>
              </a:spcBef>
              <a:spcAft>
                <a:spcPts val="1400"/>
              </a:spcAft>
              <a:buClr>
                <a:srgbClr val="AA272F"/>
              </a:buClr>
              <a:buSzPct val="130000"/>
              <a:buFont typeface="System Font Regular"/>
              <a:buNone/>
              <a:tabLst/>
              <a:defRPr/>
            </a:pPr>
            <a:r>
              <a:rPr kumimoji="0" lang="en-US" sz="2800" b="0" i="0" u="none" strike="noStrike" kern="1200" cap="none" spc="0" normalizeH="0" baseline="0" noProof="0" dirty="0">
                <a:ln>
                  <a:noFill/>
                </a:ln>
                <a:solidFill>
                  <a:srgbClr val="002F54"/>
                </a:solidFill>
                <a:effectLst/>
                <a:uLnTx/>
                <a:uFillTx/>
                <a:latin typeface="Arial Regular" charset="0"/>
              </a:rPr>
              <a:t>Get unlimited access to</a:t>
            </a:r>
          </a:p>
          <a:p>
            <a:pPr marL="0" marR="0" lvl="0" indent="0" algn="l" defTabSz="685800" rtl="0" eaLnBrk="1" fontAlgn="auto" latinLnBrk="0" hangingPunct="1">
              <a:lnSpc>
                <a:spcPct val="110000"/>
              </a:lnSpc>
              <a:spcBef>
                <a:spcPts val="0"/>
              </a:spcBef>
              <a:spcAft>
                <a:spcPts val="1400"/>
              </a:spcAft>
              <a:buClr>
                <a:srgbClr val="AA272F"/>
              </a:buClr>
              <a:buSzPct val="130000"/>
              <a:buFont typeface="System Font Regular"/>
              <a:buNone/>
              <a:tabLst/>
              <a:defRPr/>
            </a:pPr>
            <a:r>
              <a:rPr kumimoji="0" lang="en-US" sz="8000" b="1" i="0" u="none" strike="noStrike" kern="1200" cap="none" spc="0" normalizeH="0" baseline="0" noProof="0" dirty="0">
                <a:ln>
                  <a:noFill/>
                </a:ln>
                <a:solidFill>
                  <a:srgbClr val="002F54"/>
                </a:solidFill>
                <a:effectLst/>
                <a:uLnTx/>
                <a:uFillTx/>
                <a:latin typeface="Arial Regular" charset="0"/>
              </a:rPr>
              <a:t>10,000+</a:t>
            </a:r>
          </a:p>
          <a:p>
            <a:pPr marL="0" marR="0" lvl="0" indent="0" algn="l" defTabSz="685800" rtl="0" eaLnBrk="1" fontAlgn="auto" latinLnBrk="0" hangingPunct="1">
              <a:lnSpc>
                <a:spcPct val="90000"/>
              </a:lnSpc>
              <a:spcBef>
                <a:spcPts val="600"/>
              </a:spcBef>
              <a:spcAft>
                <a:spcPts val="600"/>
              </a:spcAft>
              <a:buClr>
                <a:srgbClr val="AA272F"/>
              </a:buClr>
              <a:buSzPct val="130000"/>
              <a:buFont typeface="System Font Regular"/>
              <a:buNone/>
              <a:tabLst/>
              <a:defRPr/>
            </a:pPr>
            <a:r>
              <a:rPr kumimoji="0" lang="en-US" sz="2800" b="0" i="0" u="none" strike="noStrike" kern="1200" cap="none" spc="0" normalizeH="0" baseline="0" noProof="0" dirty="0">
                <a:ln>
                  <a:noFill/>
                </a:ln>
                <a:solidFill>
                  <a:srgbClr val="002F54"/>
                </a:solidFill>
                <a:effectLst/>
                <a:uLnTx/>
                <a:uFillTx/>
                <a:latin typeface="Arial Regular" charset="0"/>
              </a:rPr>
              <a:t>fitness facilities nationwide. </a:t>
            </a:r>
          </a:p>
        </p:txBody>
      </p:sp>
      <p:pic>
        <p:nvPicPr>
          <p:cNvPr id="17" name="Picture 16">
            <a:extLst>
              <a:ext uri="{FF2B5EF4-FFF2-40B4-BE49-F238E27FC236}">
                <a16:creationId xmlns:a16="http://schemas.microsoft.com/office/drawing/2014/main" id="{118E484D-5BD8-A44C-8B6E-C6E4524C87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70821" y="0"/>
            <a:ext cx="5221177" cy="6871812"/>
          </a:xfrm>
          <a:prstGeom prst="rect">
            <a:avLst/>
          </a:prstGeom>
        </p:spPr>
      </p:pic>
      <p:cxnSp>
        <p:nvCxnSpPr>
          <p:cNvPr id="18" name="Straight Connector 17">
            <a:extLst>
              <a:ext uri="{FF2B5EF4-FFF2-40B4-BE49-F238E27FC236}">
                <a16:creationId xmlns:a16="http://schemas.microsoft.com/office/drawing/2014/main" id="{E8F166BC-E232-C649-8726-153A4343EA27}"/>
              </a:ext>
            </a:extLst>
          </p:cNvPr>
          <p:cNvCxnSpPr>
            <a:cxnSpLocks/>
          </p:cNvCxnSpPr>
          <p:nvPr/>
        </p:nvCxnSpPr>
        <p:spPr>
          <a:xfrm>
            <a:off x="1392114" y="1288749"/>
            <a:ext cx="5578707" cy="0"/>
          </a:xfrm>
          <a:prstGeom prst="line">
            <a:avLst/>
          </a:prstGeom>
          <a:ln>
            <a:solidFill>
              <a:srgbClr val="0033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654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1000"/>
                                        <p:tgtEl>
                                          <p:spTgt spid="21">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animEffect transition="in" filter="wipe(left)">
                                      <p:cBhvr>
                                        <p:cTn id="11" dur="10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1277813" y="3"/>
            <a:ext cx="9876677" cy="1435260"/>
          </a:xfrm>
        </p:spPr>
        <p:txBody>
          <a:bodyPr/>
          <a:lstStyle/>
          <a:p>
            <a:r>
              <a:rPr lang="en-US" sz="3600" dirty="0"/>
              <a:t>HEALTH CLUB DISCOUNTS</a:t>
            </a:r>
            <a:endParaRPr lang="en-US" baseline="30000" dirty="0"/>
          </a:p>
        </p:txBody>
      </p:sp>
      <p:sp>
        <p:nvSpPr>
          <p:cNvPr id="8" name="Slide Number Placeholder 7">
            <a:extLst>
              <a:ext uri="{FF2B5EF4-FFF2-40B4-BE49-F238E27FC236}">
                <a16:creationId xmlns:a16="http://schemas.microsoft.com/office/drawing/2014/main" id="{FE2A0600-8461-AF46-B743-1BF9D071548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cxnSp>
        <p:nvCxnSpPr>
          <p:cNvPr id="32" name="Straight Connector 31">
            <a:extLst>
              <a:ext uri="{FF2B5EF4-FFF2-40B4-BE49-F238E27FC236}">
                <a16:creationId xmlns:a16="http://schemas.microsoft.com/office/drawing/2014/main" id="{FCDF89A3-10AC-D245-B619-46D96888774F}"/>
              </a:ext>
            </a:extLst>
          </p:cNvPr>
          <p:cNvCxnSpPr>
            <a:cxnSpLocks/>
          </p:cNvCxnSpPr>
          <p:nvPr/>
        </p:nvCxnSpPr>
        <p:spPr>
          <a:xfrm>
            <a:off x="1392114" y="1209921"/>
            <a:ext cx="9604243" cy="0"/>
          </a:xfrm>
          <a:prstGeom prst="line">
            <a:avLst/>
          </a:prstGeom>
          <a:ln>
            <a:solidFill>
              <a:srgbClr val="00335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36EF0C80-8A80-7947-8F75-66DFD7FDB061}"/>
              </a:ext>
            </a:extLst>
          </p:cNvPr>
          <p:cNvGrpSpPr/>
          <p:nvPr/>
        </p:nvGrpSpPr>
        <p:grpSpPr>
          <a:xfrm>
            <a:off x="0" y="0"/>
            <a:ext cx="741195" cy="6858000"/>
            <a:chOff x="-2" y="0"/>
            <a:chExt cx="741195" cy="6858000"/>
          </a:xfrm>
        </p:grpSpPr>
        <p:sp>
          <p:nvSpPr>
            <p:cNvPr id="15" name="Rectangle 14">
              <a:extLst>
                <a:ext uri="{FF2B5EF4-FFF2-40B4-BE49-F238E27FC236}">
                  <a16:creationId xmlns:a16="http://schemas.microsoft.com/office/drawing/2014/main" id="{FFA5CB33-0DB9-6E44-BD70-155F6B6DD47B}"/>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BF5DF284-9CC4-6449-835E-3561BD03AE7F}"/>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 name="Content Placeholder 12">
            <a:extLst>
              <a:ext uri="{FF2B5EF4-FFF2-40B4-BE49-F238E27FC236}">
                <a16:creationId xmlns:a16="http://schemas.microsoft.com/office/drawing/2014/main" id="{885413F9-DE5C-EC4F-8281-899ED9E6CE26}"/>
              </a:ext>
            </a:extLst>
          </p:cNvPr>
          <p:cNvSpPr txBox="1">
            <a:spLocks/>
          </p:cNvSpPr>
          <p:nvPr/>
        </p:nvSpPr>
        <p:spPr>
          <a:xfrm>
            <a:off x="1286605" y="1772079"/>
            <a:ext cx="9867886" cy="1822043"/>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1800"/>
              </a:spcAft>
              <a:buClr>
                <a:srgbClr val="AA272F"/>
              </a:buClr>
              <a:buSzPct val="80000"/>
              <a:buFont typeface="System Font Regular"/>
              <a:buNone/>
              <a:tabLst/>
              <a:defRPr/>
            </a:pPr>
            <a:r>
              <a:rPr kumimoji="0" lang="en-US" sz="2800" b="0" i="0" u="none" strike="noStrike" kern="1200" cap="none" spc="0" normalizeH="0" baseline="0" noProof="0" dirty="0">
                <a:ln>
                  <a:noFill/>
                </a:ln>
                <a:solidFill>
                  <a:srgbClr val="002F54"/>
                </a:solidFill>
                <a:effectLst/>
                <a:uLnTx/>
                <a:uFillTx/>
                <a:latin typeface="Arial Regular" charset="0"/>
              </a:rPr>
              <a:t>A low-cost fitness membership:</a:t>
            </a:r>
          </a:p>
          <a:p>
            <a:pPr marL="0" marR="0" lvl="0" indent="0" algn="l" defTabSz="685800" rtl="0" eaLnBrk="1" fontAlgn="auto" latinLnBrk="0" hangingPunct="1">
              <a:lnSpc>
                <a:spcPct val="90000"/>
              </a:lnSpc>
              <a:spcBef>
                <a:spcPts val="0"/>
              </a:spcBef>
              <a:spcAft>
                <a:spcPts val="1800"/>
              </a:spcAft>
              <a:buClr>
                <a:srgbClr val="AA272F"/>
              </a:buClr>
              <a:buSzPct val="80000"/>
              <a:buFont typeface="System Font Regular"/>
              <a:buNone/>
              <a:tabLst/>
              <a:defRPr/>
            </a:pPr>
            <a:r>
              <a:rPr kumimoji="0" lang="en-US" sz="8000" b="1" i="0" u="none" strike="noStrike" kern="1200" cap="none" spc="0" normalizeH="0" baseline="0" noProof="0" dirty="0">
                <a:ln>
                  <a:noFill/>
                </a:ln>
                <a:solidFill>
                  <a:srgbClr val="002F54"/>
                </a:solidFill>
                <a:effectLst/>
                <a:uLnTx/>
                <a:uFillTx/>
                <a:latin typeface="Arial Regular" charset="0"/>
              </a:rPr>
              <a:t>$29		 	</a:t>
            </a:r>
            <a:r>
              <a:rPr kumimoji="0" lang="en-US" sz="8000" b="1" i="0" u="none" strike="noStrike" kern="1200" cap="none" spc="0" normalizeH="0" baseline="0" noProof="0" dirty="0">
                <a:ln>
                  <a:noFill/>
                </a:ln>
                <a:solidFill>
                  <a:srgbClr val="0099CC"/>
                </a:solidFill>
                <a:effectLst/>
                <a:uLnTx/>
                <a:uFillTx/>
                <a:latin typeface="Arial Regular" charset="0"/>
              </a:rPr>
              <a:t>$29</a:t>
            </a:r>
            <a:endParaRPr kumimoji="0" lang="en-US" sz="2800" b="0" i="0" u="none" strike="noStrike" kern="1200" cap="none" spc="0" normalizeH="0" baseline="0" noProof="0" dirty="0">
              <a:ln>
                <a:noFill/>
              </a:ln>
              <a:solidFill>
                <a:srgbClr val="AA272F"/>
              </a:solidFill>
              <a:effectLst/>
              <a:uLnTx/>
              <a:uFillTx/>
              <a:latin typeface="Arial Regular" charset="0"/>
            </a:endParaRPr>
          </a:p>
        </p:txBody>
      </p:sp>
      <p:sp>
        <p:nvSpPr>
          <p:cNvPr id="13" name="Content Placeholder 12">
            <a:extLst>
              <a:ext uri="{FF2B5EF4-FFF2-40B4-BE49-F238E27FC236}">
                <a16:creationId xmlns:a16="http://schemas.microsoft.com/office/drawing/2014/main" id="{683C1B04-0A35-CB47-BCB7-5BBB297A6ED8}"/>
              </a:ext>
            </a:extLst>
          </p:cNvPr>
          <p:cNvSpPr txBox="1">
            <a:spLocks/>
          </p:cNvSpPr>
          <p:nvPr/>
        </p:nvSpPr>
        <p:spPr>
          <a:xfrm>
            <a:off x="1344058" y="3729300"/>
            <a:ext cx="3023226" cy="697812"/>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1800"/>
              </a:spcAft>
              <a:buClr>
                <a:srgbClr val="AA272F"/>
              </a:buClr>
              <a:buSzPct val="80000"/>
              <a:buFont typeface="System Font Regular"/>
              <a:buNone/>
              <a:tabLst/>
              <a:defRPr/>
            </a:pPr>
            <a:r>
              <a:rPr kumimoji="0" lang="en-US" sz="2800" b="0" i="0" u="none" strike="noStrike" kern="1200" cap="none" spc="0" normalizeH="0" baseline="0" noProof="0" dirty="0">
                <a:ln>
                  <a:noFill/>
                </a:ln>
                <a:solidFill>
                  <a:srgbClr val="002F54"/>
                </a:solidFill>
                <a:effectLst/>
                <a:uLnTx/>
                <a:uFillTx/>
                <a:latin typeface="Arial Regular" charset="0"/>
              </a:rPr>
              <a:t>Registration fee</a:t>
            </a:r>
          </a:p>
        </p:txBody>
      </p:sp>
      <p:sp>
        <p:nvSpPr>
          <p:cNvPr id="17" name="Content Placeholder 12">
            <a:extLst>
              <a:ext uri="{FF2B5EF4-FFF2-40B4-BE49-F238E27FC236}">
                <a16:creationId xmlns:a16="http://schemas.microsoft.com/office/drawing/2014/main" id="{739A9617-D9A1-3C4B-A250-495A6E1F50F6}"/>
              </a:ext>
            </a:extLst>
          </p:cNvPr>
          <p:cNvSpPr txBox="1">
            <a:spLocks/>
          </p:cNvSpPr>
          <p:nvPr/>
        </p:nvSpPr>
        <p:spPr>
          <a:xfrm>
            <a:off x="4801623" y="3709864"/>
            <a:ext cx="2246872" cy="710215"/>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1800"/>
              </a:spcAft>
              <a:buClr>
                <a:srgbClr val="AA272F"/>
              </a:buClr>
              <a:buSzPct val="80000"/>
              <a:buFont typeface="System Font Regular"/>
              <a:buNone/>
              <a:tabLst/>
              <a:defRPr/>
            </a:pPr>
            <a:r>
              <a:rPr kumimoji="0" lang="en-US" sz="2800" b="0" i="0" u="none" strike="noStrike" kern="1200" cap="none" spc="0" normalizeH="0" baseline="0" noProof="0" dirty="0">
                <a:ln>
                  <a:noFill/>
                </a:ln>
                <a:solidFill>
                  <a:srgbClr val="002F54"/>
                </a:solidFill>
                <a:effectLst/>
                <a:uLnTx/>
                <a:uFillTx/>
                <a:latin typeface="Arial Regular" charset="0"/>
              </a:rPr>
              <a:t>Monthly fee</a:t>
            </a:r>
          </a:p>
        </p:txBody>
      </p:sp>
      <p:pic>
        <p:nvPicPr>
          <p:cNvPr id="18" name="Graphic 17">
            <a:extLst>
              <a:ext uri="{FF2B5EF4-FFF2-40B4-BE49-F238E27FC236}">
                <a16:creationId xmlns:a16="http://schemas.microsoft.com/office/drawing/2014/main" id="{C6E89699-9B89-D146-A762-27F1193075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4632" y="2321091"/>
            <a:ext cx="4719918" cy="4719918"/>
          </a:xfrm>
          <a:prstGeom prst="rect">
            <a:avLst/>
          </a:prstGeom>
        </p:spPr>
      </p:pic>
    </p:spTree>
    <p:extLst>
      <p:ext uri="{BB962C8B-B14F-4D97-AF65-F5344CB8AC3E}">
        <p14:creationId xmlns:p14="http://schemas.microsoft.com/office/powerpoint/2010/main" val="2577677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1000"/>
                                        <p:tgtEl>
                                          <p:spTgt spid="12">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wipe(left)">
                                      <p:cBhvr>
                                        <p:cTn id="11" dur="1000"/>
                                        <p:tgtEl>
                                          <p:spTgt spid="12">
                                            <p:txEl>
                                              <p:pRg st="1" end="1"/>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1000"/>
                                        <p:tgtEl>
                                          <p:spTgt spid="13">
                                            <p:txEl>
                                              <p:pRg st="0" end="0"/>
                                            </p:txEl>
                                          </p:spTgt>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wipe(left)">
                                      <p:cBhvr>
                                        <p:cTn id="19" dur="1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build="p"/>
      <p:bldP spid="1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endParaRPr lang="en-US" sz="1800" dirty="0">
              <a:solidFill>
                <a:srgbClr val="005172"/>
              </a:solidFill>
              <a:latin typeface="Arial" panose="020B0604020202020204" pitchFamily="34" charset="0"/>
              <a:cs typeface="Arial" panose="020B0604020202020204" pitchFamily="34" charset="0"/>
            </a:endParaRPr>
          </a:p>
        </p:txBody>
      </p:sp>
      <p:sp>
        <p:nvSpPr>
          <p:cNvPr id="43" name="Content Placeholder 12">
            <a:extLst>
              <a:ext uri="{FF2B5EF4-FFF2-40B4-BE49-F238E27FC236}">
                <a16:creationId xmlns:a16="http://schemas.microsoft.com/office/drawing/2014/main" id="{E85B9874-3DFC-9E45-A4CF-CB04DA12DF05}"/>
              </a:ext>
            </a:extLst>
          </p:cNvPr>
          <p:cNvSpPr txBox="1">
            <a:spLocks/>
          </p:cNvSpPr>
          <p:nvPr/>
        </p:nvSpPr>
        <p:spPr>
          <a:xfrm>
            <a:off x="1793601" y="0"/>
            <a:ext cx="8604798" cy="5600700"/>
          </a:xfrm>
          <a:prstGeom prst="rect">
            <a:avLst/>
          </a:prstGeom>
        </p:spPr>
        <p:txBody>
          <a:bodyPr vert="horz" lIns="91440" tIns="45720" rIns="91440" bIns="45720" rtlCol="0" anchor="ctr">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800"/>
              </a:spcAft>
              <a:buSzPct val="80000"/>
              <a:buNone/>
            </a:pPr>
            <a:r>
              <a:rPr lang="en-US" sz="6000" b="1" dirty="0"/>
              <a:t>Diabetes occurs when the body is unable to use sugar in the blood.</a:t>
            </a:r>
          </a:p>
        </p:txBody>
      </p:sp>
      <p:sp>
        <p:nvSpPr>
          <p:cNvPr id="2" name="Slide Number Placeholder 1">
            <a:extLst>
              <a:ext uri="{FF2B5EF4-FFF2-40B4-BE49-F238E27FC236}">
                <a16:creationId xmlns:a16="http://schemas.microsoft.com/office/drawing/2014/main" id="{EDFAD483-4EAE-E142-8B55-1DA6DC68CC58}"/>
              </a:ext>
            </a:extLst>
          </p:cNvPr>
          <p:cNvSpPr>
            <a:spLocks noGrp="1"/>
          </p:cNvSpPr>
          <p:nvPr>
            <p:ph type="sldNum" sz="quarter" idx="10"/>
          </p:nvPr>
        </p:nvSpPr>
        <p:spPr/>
        <p:txBody>
          <a:bodyPr/>
          <a:lstStyle/>
          <a:p>
            <a:fld id="{F5984A2A-D4CD-8444-829C-1852D1C0662C}" type="slidenum">
              <a:rPr lang="en-US" smtClean="0"/>
              <a:t>9</a:t>
            </a:fld>
            <a:endParaRPr lang="en-US"/>
          </a:p>
        </p:txBody>
      </p:sp>
    </p:spTree>
    <p:extLst>
      <p:ext uri="{BB962C8B-B14F-4D97-AF65-F5344CB8AC3E}">
        <p14:creationId xmlns:p14="http://schemas.microsoft.com/office/powerpoint/2010/main" val="422771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wipe(left)">
                                      <p:cBhvr>
                                        <p:cTn id="7" dur="10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F8F1A9-876F-8445-BEE4-F7EFEED0745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70821" y="0"/>
            <a:ext cx="5221179" cy="6858000"/>
          </a:xfrm>
          <a:prstGeom prst="rect">
            <a:avLst/>
          </a:prstGeom>
        </p:spPr>
      </p:pic>
      <p:sp>
        <p:nvSpPr>
          <p:cNvPr id="8" name="Slide Number Placeholder 7">
            <a:extLst>
              <a:ext uri="{FF2B5EF4-FFF2-40B4-BE49-F238E27FC236}">
                <a16:creationId xmlns:a16="http://schemas.microsoft.com/office/drawing/2014/main" id="{FE2A0600-8461-AF46-B743-1BF9D071548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sp>
        <p:nvSpPr>
          <p:cNvPr id="13" name="Content Placeholder 12">
            <a:extLst>
              <a:ext uri="{FF2B5EF4-FFF2-40B4-BE49-F238E27FC236}">
                <a16:creationId xmlns:a16="http://schemas.microsoft.com/office/drawing/2014/main" id="{85B4850C-C1C0-0547-8C42-D63ADBF6D6BD}"/>
              </a:ext>
            </a:extLst>
          </p:cNvPr>
          <p:cNvSpPr>
            <a:spLocks noGrp="1"/>
          </p:cNvSpPr>
          <p:nvPr>
            <p:ph idx="4294967295"/>
          </p:nvPr>
        </p:nvSpPr>
        <p:spPr>
          <a:xfrm>
            <a:off x="1293878" y="1742274"/>
            <a:ext cx="5049771" cy="1692588"/>
          </a:xfrm>
        </p:spPr>
        <p:txBody>
          <a:bodyPr/>
          <a:lstStyle/>
          <a:p>
            <a:pPr marL="0" indent="0">
              <a:lnSpc>
                <a:spcPct val="110000"/>
              </a:lnSpc>
              <a:buNone/>
            </a:pPr>
            <a:r>
              <a:rPr lang="en-US" sz="2400" dirty="0"/>
              <a:t>Get up to a </a:t>
            </a:r>
            <a:r>
              <a:rPr lang="en-US" sz="2400" b="1" dirty="0">
                <a:solidFill>
                  <a:schemeClr val="accent1"/>
                </a:solidFill>
              </a:rPr>
              <a:t>25% discount </a:t>
            </a:r>
            <a:r>
              <a:rPr lang="en-US" sz="2400" dirty="0"/>
              <a:t>on specific prescription drugs not covered by our Plan.</a:t>
            </a:r>
            <a:endParaRPr lang="en-US" sz="2400" b="1" dirty="0"/>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36EF0C80-8A80-7947-8F75-66DFD7FDB061}"/>
              </a:ext>
            </a:extLst>
          </p:cNvPr>
          <p:cNvGrpSpPr/>
          <p:nvPr/>
        </p:nvGrpSpPr>
        <p:grpSpPr>
          <a:xfrm>
            <a:off x="0" y="0"/>
            <a:ext cx="741195" cy="6858000"/>
            <a:chOff x="-2" y="0"/>
            <a:chExt cx="741195" cy="6858000"/>
          </a:xfrm>
        </p:grpSpPr>
        <p:sp>
          <p:nvSpPr>
            <p:cNvPr id="15" name="Rectangle 14">
              <a:extLst>
                <a:ext uri="{FF2B5EF4-FFF2-40B4-BE49-F238E27FC236}">
                  <a16:creationId xmlns:a16="http://schemas.microsoft.com/office/drawing/2014/main" id="{FFA5CB33-0DB9-6E44-BD70-155F6B6DD47B}"/>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BF5DF284-9CC4-6449-835E-3561BD03AE7F}"/>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7" name="Title 1">
            <a:extLst>
              <a:ext uri="{FF2B5EF4-FFF2-40B4-BE49-F238E27FC236}">
                <a16:creationId xmlns:a16="http://schemas.microsoft.com/office/drawing/2014/main" id="{D2398461-AA86-A245-A1A2-62EECCAF5138}"/>
              </a:ext>
            </a:extLst>
          </p:cNvPr>
          <p:cNvSpPr>
            <a:spLocks noGrp="1"/>
          </p:cNvSpPr>
          <p:nvPr>
            <p:ph type="title"/>
          </p:nvPr>
        </p:nvSpPr>
        <p:spPr>
          <a:xfrm>
            <a:off x="1277814" y="3"/>
            <a:ext cx="6131980" cy="1435260"/>
          </a:xfrm>
        </p:spPr>
        <p:txBody>
          <a:bodyPr/>
          <a:lstStyle/>
          <a:p>
            <a:r>
              <a:rPr lang="en-US" dirty="0"/>
              <a:t>DISCOUNT DRUG PROGRAM</a:t>
            </a:r>
          </a:p>
        </p:txBody>
      </p:sp>
      <p:cxnSp>
        <p:nvCxnSpPr>
          <p:cNvPr id="18" name="Straight Connector 17">
            <a:extLst>
              <a:ext uri="{FF2B5EF4-FFF2-40B4-BE49-F238E27FC236}">
                <a16:creationId xmlns:a16="http://schemas.microsoft.com/office/drawing/2014/main" id="{215C2F83-8FA2-FB41-830F-FC43742F3203}"/>
              </a:ext>
            </a:extLst>
          </p:cNvPr>
          <p:cNvCxnSpPr>
            <a:cxnSpLocks/>
          </p:cNvCxnSpPr>
          <p:nvPr/>
        </p:nvCxnSpPr>
        <p:spPr>
          <a:xfrm>
            <a:off x="1392114" y="1288749"/>
            <a:ext cx="5578707" cy="0"/>
          </a:xfrm>
          <a:prstGeom prst="line">
            <a:avLst/>
          </a:prstGeom>
          <a:ln>
            <a:solidFill>
              <a:srgbClr val="00335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31E4BE0-A735-6149-82CA-8524B0DF8B86}"/>
              </a:ext>
            </a:extLst>
          </p:cNvPr>
          <p:cNvSpPr txBox="1"/>
          <p:nvPr/>
        </p:nvSpPr>
        <p:spPr>
          <a:xfrm>
            <a:off x="3004457" y="5769429"/>
            <a:ext cx="0" cy="0"/>
          </a:xfrm>
          <a:prstGeom prst="rect">
            <a:avLst/>
          </a:prstGeom>
        </p:spPr>
        <p:txBody>
          <a:bodyPr vert="horz" wrap="none" lIns="91440" tIns="45720" rIns="91440" bIns="45720" rtlCol="0">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2106FDD9-2F91-3E40-9FE4-CA4A96EF4106}"/>
              </a:ext>
            </a:extLst>
          </p:cNvPr>
          <p:cNvSpPr/>
          <p:nvPr/>
        </p:nvSpPr>
        <p:spPr>
          <a:xfrm>
            <a:off x="1249678" y="4316007"/>
            <a:ext cx="5010445" cy="1142258"/>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9CC"/>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0B0AD2AD-A243-5049-A58D-CF9F0315FFFA}"/>
              </a:ext>
            </a:extLst>
          </p:cNvPr>
          <p:cNvSpPr txBox="1"/>
          <p:nvPr/>
        </p:nvSpPr>
        <p:spPr>
          <a:xfrm>
            <a:off x="1991118" y="4538514"/>
            <a:ext cx="3635959" cy="718230"/>
          </a:xfrm>
          <a:prstGeom prst="rect">
            <a:avLst/>
          </a:prstGeom>
        </p:spPr>
        <p:txBody>
          <a:bodyPr vert="horz" wrap="non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59"/>
                </a:solidFill>
                <a:effectLst/>
                <a:uLnTx/>
                <a:uFillTx/>
                <a:latin typeface="Arial" panose="020B0604020202020204"/>
                <a:ea typeface="+mn-ea"/>
                <a:cs typeface="+mn-cs"/>
              </a:rPr>
              <a:t>See a list of eligible drugs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99CC"/>
                </a:solidFill>
                <a:effectLst/>
                <a:uLnTx/>
                <a:uFillTx/>
                <a:latin typeface="Arial" panose="020B0604020202020204"/>
                <a:ea typeface="+mn-ea"/>
                <a:cs typeface="+mn-cs"/>
              </a:rPr>
              <a:t>fepblue.org</a:t>
            </a:r>
            <a:r>
              <a:rPr kumimoji="0" lang="en-US" sz="2400" b="1" i="0" u="none" strike="noStrike" kern="1200" cap="none" spc="0" normalizeH="0" baseline="0" noProof="0" dirty="0">
                <a:ln>
                  <a:noFill/>
                </a:ln>
                <a:solidFill>
                  <a:srgbClr val="0099CC"/>
                </a:solidFill>
                <a:effectLst/>
                <a:uLnTx/>
                <a:uFillTx/>
                <a:latin typeface="Arial" panose="020B0604020202020204"/>
                <a:ea typeface="+mn-ea"/>
                <a:cs typeface="+mn-cs"/>
              </a:rPr>
              <a:t>/pharmacy</a:t>
            </a:r>
            <a:r>
              <a:rPr kumimoji="0" lang="en-US" sz="2400" b="0" i="0" u="none" strike="noStrike" kern="1200" cap="none" spc="0" normalizeH="0" baseline="0" noProof="0" dirty="0">
                <a:ln>
                  <a:noFill/>
                </a:ln>
                <a:solidFill>
                  <a:srgbClr val="003359"/>
                </a:solidFill>
                <a:effectLst/>
                <a:uLnTx/>
                <a:uFillTx/>
                <a:latin typeface="Arial" panose="020B0604020202020204"/>
                <a:ea typeface="+mn-ea"/>
                <a:cs typeface="+mn-cs"/>
              </a:rPr>
              <a:t>.</a:t>
            </a: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86233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1000"/>
                                        <p:tgtEl>
                                          <p:spTgt spid="13">
                                            <p:txEl>
                                              <p:pRg st="0" end="0"/>
                                            </p:txEl>
                                          </p:spTgt>
                                        </p:tgtEl>
                                      </p:cBhvr>
                                    </p:animEffect>
                                  </p:childTnLst>
                                </p:cTn>
                              </p:par>
                            </p:childTnLst>
                          </p:cTn>
                        </p:par>
                        <p:par>
                          <p:cTn id="8" fill="hold">
                            <p:stCondLst>
                              <p:cond delay="1000"/>
                            </p:stCondLst>
                            <p:childTnLst>
                              <p:par>
                                <p:cTn id="9" presetID="2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edge">
                                      <p:cBhvr>
                                        <p:cTn id="11" dur="1000"/>
                                        <p:tgtEl>
                                          <p:spTgt spid="19"/>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9" grpId="0" animBg="1"/>
      <p:bldP spid="2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F8F1A9-876F-8445-BEE4-F7EFEED074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43"/>
          <a:stretch/>
        </p:blipFill>
        <p:spPr>
          <a:xfrm>
            <a:off x="6970821" y="-60011"/>
            <a:ext cx="5221177" cy="6918008"/>
          </a:xfrm>
          <a:prstGeom prst="rect">
            <a:avLst/>
          </a:prstGeom>
        </p:spPr>
      </p:pic>
      <p:sp>
        <p:nvSpPr>
          <p:cNvPr id="8" name="Slide Number Placeholder 7">
            <a:extLst>
              <a:ext uri="{FF2B5EF4-FFF2-40B4-BE49-F238E27FC236}">
                <a16:creationId xmlns:a16="http://schemas.microsoft.com/office/drawing/2014/main" id="{FE2A0600-8461-AF46-B743-1BF9D071548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sp>
        <p:nvSpPr>
          <p:cNvPr id="13" name="Content Placeholder 12">
            <a:extLst>
              <a:ext uri="{FF2B5EF4-FFF2-40B4-BE49-F238E27FC236}">
                <a16:creationId xmlns:a16="http://schemas.microsoft.com/office/drawing/2014/main" id="{85B4850C-C1C0-0547-8C42-D63ADBF6D6BD}"/>
              </a:ext>
            </a:extLst>
          </p:cNvPr>
          <p:cNvSpPr>
            <a:spLocks noGrp="1"/>
          </p:cNvSpPr>
          <p:nvPr>
            <p:ph idx="4294967295"/>
          </p:nvPr>
        </p:nvSpPr>
        <p:spPr>
          <a:xfrm>
            <a:off x="1293878" y="1742274"/>
            <a:ext cx="5221177" cy="4832146"/>
          </a:xfrm>
        </p:spPr>
        <p:txBody>
          <a:bodyPr/>
          <a:lstStyle/>
          <a:p>
            <a:pPr marL="0" indent="0">
              <a:lnSpc>
                <a:spcPct val="110000"/>
              </a:lnSpc>
              <a:buNone/>
            </a:pPr>
            <a:r>
              <a:rPr lang="en-US" sz="2400" dirty="0"/>
              <a:t>Provides resources and guidance for your kids and teens focusing on:</a:t>
            </a:r>
          </a:p>
          <a:p>
            <a:pPr>
              <a:lnSpc>
                <a:spcPct val="110000"/>
              </a:lnSpc>
            </a:pPr>
            <a:r>
              <a:rPr lang="en-US" sz="2400" dirty="0"/>
              <a:t>Nutrition</a:t>
            </a:r>
          </a:p>
          <a:p>
            <a:pPr>
              <a:lnSpc>
                <a:spcPct val="110000"/>
              </a:lnSpc>
            </a:pPr>
            <a:r>
              <a:rPr lang="en-US" sz="2400" dirty="0"/>
              <a:t>Physical activity</a:t>
            </a:r>
          </a:p>
          <a:p>
            <a:pPr>
              <a:lnSpc>
                <a:spcPct val="110000"/>
              </a:lnSpc>
            </a:pPr>
            <a:r>
              <a:rPr lang="en-US" sz="2400" dirty="0"/>
              <a:t>Emotional well-being</a:t>
            </a:r>
          </a:p>
          <a:p>
            <a:pPr>
              <a:lnSpc>
                <a:spcPct val="110000"/>
              </a:lnSpc>
            </a:pPr>
            <a:r>
              <a:rPr lang="en-US" sz="2400" dirty="0"/>
              <a:t>The dangers of tobacco</a:t>
            </a:r>
            <a:endParaRPr lang="en-US" sz="2400" b="1" dirty="0"/>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36EF0C80-8A80-7947-8F75-66DFD7FDB061}"/>
              </a:ext>
            </a:extLst>
          </p:cNvPr>
          <p:cNvGrpSpPr/>
          <p:nvPr/>
        </p:nvGrpSpPr>
        <p:grpSpPr>
          <a:xfrm>
            <a:off x="0" y="0"/>
            <a:ext cx="741195" cy="6858000"/>
            <a:chOff x="-2" y="0"/>
            <a:chExt cx="741195" cy="6858000"/>
          </a:xfrm>
        </p:grpSpPr>
        <p:sp>
          <p:nvSpPr>
            <p:cNvPr id="15" name="Rectangle 14">
              <a:extLst>
                <a:ext uri="{FF2B5EF4-FFF2-40B4-BE49-F238E27FC236}">
                  <a16:creationId xmlns:a16="http://schemas.microsoft.com/office/drawing/2014/main" id="{FFA5CB33-0DB9-6E44-BD70-155F6B6DD47B}"/>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BF5DF284-9CC4-6449-835E-3561BD03AE7F}"/>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7" name="Title 1">
            <a:extLst>
              <a:ext uri="{FF2B5EF4-FFF2-40B4-BE49-F238E27FC236}">
                <a16:creationId xmlns:a16="http://schemas.microsoft.com/office/drawing/2014/main" id="{D2398461-AA86-A245-A1A2-62EECCAF5138}"/>
              </a:ext>
            </a:extLst>
          </p:cNvPr>
          <p:cNvSpPr>
            <a:spLocks noGrp="1"/>
          </p:cNvSpPr>
          <p:nvPr>
            <p:ph type="title"/>
          </p:nvPr>
        </p:nvSpPr>
        <p:spPr>
          <a:xfrm>
            <a:off x="1277814" y="3"/>
            <a:ext cx="6131980" cy="1435260"/>
          </a:xfrm>
        </p:spPr>
        <p:txBody>
          <a:bodyPr/>
          <a:lstStyle/>
          <a:p>
            <a:r>
              <a:rPr lang="en-US" dirty="0"/>
              <a:t>HEALTHY FAMILIES</a:t>
            </a:r>
          </a:p>
        </p:txBody>
      </p:sp>
      <p:cxnSp>
        <p:nvCxnSpPr>
          <p:cNvPr id="18" name="Straight Connector 17">
            <a:extLst>
              <a:ext uri="{FF2B5EF4-FFF2-40B4-BE49-F238E27FC236}">
                <a16:creationId xmlns:a16="http://schemas.microsoft.com/office/drawing/2014/main" id="{215C2F83-8FA2-FB41-830F-FC43742F3203}"/>
              </a:ext>
            </a:extLst>
          </p:cNvPr>
          <p:cNvCxnSpPr>
            <a:cxnSpLocks/>
          </p:cNvCxnSpPr>
          <p:nvPr/>
        </p:nvCxnSpPr>
        <p:spPr>
          <a:xfrm>
            <a:off x="1392114" y="1288749"/>
            <a:ext cx="5578707" cy="0"/>
          </a:xfrm>
          <a:prstGeom prst="line">
            <a:avLst/>
          </a:prstGeom>
          <a:ln>
            <a:solidFill>
              <a:srgbClr val="00335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31E4BE0-A735-6149-82CA-8524B0DF8B86}"/>
              </a:ext>
            </a:extLst>
          </p:cNvPr>
          <p:cNvSpPr txBox="1"/>
          <p:nvPr/>
        </p:nvSpPr>
        <p:spPr>
          <a:xfrm>
            <a:off x="3004457" y="5769429"/>
            <a:ext cx="0" cy="0"/>
          </a:xfrm>
          <a:prstGeom prst="rect">
            <a:avLst/>
          </a:prstGeom>
        </p:spPr>
        <p:txBody>
          <a:bodyPr vert="horz" wrap="none" lIns="91440" tIns="45720" rIns="91440" bIns="45720" rtlCol="0">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3495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1000"/>
                                        <p:tgtEl>
                                          <p:spTgt spid="13">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wipe(left)">
                                      <p:cBhvr>
                                        <p:cTn id="11" dur="1000"/>
                                        <p:tgtEl>
                                          <p:spTgt spid="13">
                                            <p:txEl>
                                              <p:pRg st="1" end="1"/>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wipe(left)">
                                      <p:cBhvr>
                                        <p:cTn id="15" dur="1000"/>
                                        <p:tgtEl>
                                          <p:spTgt spid="13">
                                            <p:txEl>
                                              <p:pRg st="2" end="2"/>
                                            </p:txEl>
                                          </p:spTgt>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wipe(left)">
                                      <p:cBhvr>
                                        <p:cTn id="19" dur="1000"/>
                                        <p:tgtEl>
                                          <p:spTgt spid="13">
                                            <p:txEl>
                                              <p:pRg st="3" end="3"/>
                                            </p:txEl>
                                          </p:spTgt>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animEffect transition="in" filter="wipe(left)">
                                      <p:cBhvr>
                                        <p:cTn id="23" dur="10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1277813" y="3"/>
            <a:ext cx="9876677" cy="1435260"/>
          </a:xfrm>
        </p:spPr>
        <p:txBody>
          <a:bodyPr/>
          <a:lstStyle/>
          <a:p>
            <a:r>
              <a:rPr lang="en-US" sz="3600" dirty="0"/>
              <a:t>CARE MANAGEMENT PROGRAMS</a:t>
            </a:r>
            <a:endParaRPr lang="en-US" baseline="30000" dirty="0"/>
          </a:p>
        </p:txBody>
      </p:sp>
      <p:sp>
        <p:nvSpPr>
          <p:cNvPr id="8" name="Slide Number Placeholder 7">
            <a:extLst>
              <a:ext uri="{FF2B5EF4-FFF2-40B4-BE49-F238E27FC236}">
                <a16:creationId xmlns:a16="http://schemas.microsoft.com/office/drawing/2014/main" id="{FE2A0600-8461-AF46-B743-1BF9D071548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cxnSp>
        <p:nvCxnSpPr>
          <p:cNvPr id="32" name="Straight Connector 31">
            <a:extLst>
              <a:ext uri="{FF2B5EF4-FFF2-40B4-BE49-F238E27FC236}">
                <a16:creationId xmlns:a16="http://schemas.microsoft.com/office/drawing/2014/main" id="{FCDF89A3-10AC-D245-B619-46D96888774F}"/>
              </a:ext>
            </a:extLst>
          </p:cNvPr>
          <p:cNvCxnSpPr>
            <a:cxnSpLocks/>
          </p:cNvCxnSpPr>
          <p:nvPr/>
        </p:nvCxnSpPr>
        <p:spPr>
          <a:xfrm>
            <a:off x="1392114" y="1209921"/>
            <a:ext cx="9604243" cy="0"/>
          </a:xfrm>
          <a:prstGeom prst="line">
            <a:avLst/>
          </a:prstGeom>
          <a:ln>
            <a:solidFill>
              <a:srgbClr val="00335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36EF0C80-8A80-7947-8F75-66DFD7FDB061}"/>
              </a:ext>
            </a:extLst>
          </p:cNvPr>
          <p:cNvGrpSpPr/>
          <p:nvPr/>
        </p:nvGrpSpPr>
        <p:grpSpPr>
          <a:xfrm>
            <a:off x="0" y="0"/>
            <a:ext cx="741195" cy="6858000"/>
            <a:chOff x="-2" y="0"/>
            <a:chExt cx="741195" cy="6858000"/>
          </a:xfrm>
        </p:grpSpPr>
        <p:sp>
          <p:nvSpPr>
            <p:cNvPr id="15" name="Rectangle 14">
              <a:extLst>
                <a:ext uri="{FF2B5EF4-FFF2-40B4-BE49-F238E27FC236}">
                  <a16:creationId xmlns:a16="http://schemas.microsoft.com/office/drawing/2014/main" id="{FFA5CB33-0DB9-6E44-BD70-155F6B6DD47B}"/>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BF5DF284-9CC4-6449-835E-3561BD03AE7F}"/>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1" name="Content Placeholder 12">
            <a:extLst>
              <a:ext uri="{FF2B5EF4-FFF2-40B4-BE49-F238E27FC236}">
                <a16:creationId xmlns:a16="http://schemas.microsoft.com/office/drawing/2014/main" id="{F80DD45B-01FB-824D-96A0-249B5C5E6CE0}"/>
              </a:ext>
            </a:extLst>
          </p:cNvPr>
          <p:cNvSpPr txBox="1">
            <a:spLocks/>
          </p:cNvSpPr>
          <p:nvPr/>
        </p:nvSpPr>
        <p:spPr>
          <a:xfrm>
            <a:off x="1392112" y="1746759"/>
            <a:ext cx="9117843" cy="3901320"/>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0000"/>
              </a:lnSpc>
              <a:spcBef>
                <a:spcPts val="600"/>
              </a:spcBef>
              <a:spcAft>
                <a:spcPts val="600"/>
              </a:spcAft>
              <a:buClr>
                <a:srgbClr val="AA272F"/>
              </a:buClr>
              <a:buSzPct val="130000"/>
              <a:buFont typeface="System Font Regular"/>
              <a:buNone/>
              <a:tabLst/>
              <a:defRPr/>
            </a:pPr>
            <a:r>
              <a:rPr kumimoji="0" lang="en-US" sz="2800" b="0" i="0" u="none" strike="noStrike" kern="1200" cap="none" spc="0" normalizeH="0" baseline="0" noProof="0" dirty="0">
                <a:ln>
                  <a:noFill/>
                </a:ln>
                <a:solidFill>
                  <a:srgbClr val="002F54"/>
                </a:solidFill>
                <a:effectLst/>
                <a:uLnTx/>
                <a:uFillTx/>
                <a:latin typeface="Arial Regular" charset="0"/>
              </a:rPr>
              <a:t>Members with complex health issues can get support and help managing their conditions from a local professional care manager.</a:t>
            </a:r>
          </a:p>
        </p:txBody>
      </p:sp>
      <p:pic>
        <p:nvPicPr>
          <p:cNvPr id="5" name="Graphic 4">
            <a:extLst>
              <a:ext uri="{FF2B5EF4-FFF2-40B4-BE49-F238E27FC236}">
                <a16:creationId xmlns:a16="http://schemas.microsoft.com/office/drawing/2014/main" id="{206A4F09-FD8B-4747-9839-C5767119B0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94924" y="2404156"/>
            <a:ext cx="4749626" cy="4749626"/>
          </a:xfrm>
          <a:prstGeom prst="rect">
            <a:avLst/>
          </a:prstGeom>
        </p:spPr>
      </p:pic>
    </p:spTree>
    <p:extLst>
      <p:ext uri="{BB962C8B-B14F-4D97-AF65-F5344CB8AC3E}">
        <p14:creationId xmlns:p14="http://schemas.microsoft.com/office/powerpoint/2010/main" val="250737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FD536-DB80-5544-A408-E16F3160A61B}"/>
              </a:ext>
            </a:extLst>
          </p:cNvPr>
          <p:cNvSpPr>
            <a:spLocks noGrp="1"/>
          </p:cNvSpPr>
          <p:nvPr>
            <p:ph type="title"/>
          </p:nvPr>
        </p:nvSpPr>
        <p:spPr>
          <a:xfrm>
            <a:off x="330332" y="2558357"/>
            <a:ext cx="6076818" cy="2427700"/>
          </a:xfrm>
        </p:spPr>
        <p:txBody>
          <a:bodyPr/>
          <a:lstStyle/>
          <a:p>
            <a:r>
              <a:rPr lang="en-US" dirty="0"/>
              <a:t>STANDARD &amp; BASIC OPTION REWARDS</a:t>
            </a:r>
          </a:p>
        </p:txBody>
      </p:sp>
    </p:spTree>
    <p:extLst>
      <p:ext uri="{BB962C8B-B14F-4D97-AF65-F5344CB8AC3E}">
        <p14:creationId xmlns:p14="http://schemas.microsoft.com/office/powerpoint/2010/main" val="293042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9401CCFF-9BFD-B74D-8012-EB8381BC553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sp>
        <p:nvSpPr>
          <p:cNvPr id="43" name="Content Placeholder 12">
            <a:extLst>
              <a:ext uri="{FF2B5EF4-FFF2-40B4-BE49-F238E27FC236}">
                <a16:creationId xmlns:a16="http://schemas.microsoft.com/office/drawing/2014/main" id="{E85B9874-3DFC-9E45-A4CF-CB04DA12DF05}"/>
              </a:ext>
            </a:extLst>
          </p:cNvPr>
          <p:cNvSpPr txBox="1">
            <a:spLocks/>
          </p:cNvSpPr>
          <p:nvPr/>
        </p:nvSpPr>
        <p:spPr>
          <a:xfrm>
            <a:off x="1286604" y="1449388"/>
            <a:ext cx="7759425" cy="3753983"/>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1800"/>
              </a:spcAft>
              <a:buClr>
                <a:srgbClr val="AA272F"/>
              </a:buClr>
              <a:buSzPct val="80000"/>
              <a:buFont typeface="System Font Regular"/>
              <a:buNone/>
              <a:tabLst/>
              <a:defRPr/>
            </a:pPr>
            <a:r>
              <a:rPr kumimoji="0" lang="en-US" sz="6000" b="1" i="0" u="none" strike="noStrike" kern="1200" cap="none" spc="0" normalizeH="0" baseline="0" noProof="0" dirty="0">
                <a:ln>
                  <a:noFill/>
                </a:ln>
                <a:solidFill>
                  <a:srgbClr val="002F54"/>
                </a:solidFill>
                <a:effectLst/>
                <a:uLnTx/>
                <a:uFillTx/>
                <a:latin typeface="Arial Regular" charset="0"/>
              </a:rPr>
              <a:t>Get rewarded for taking charge of your health.</a:t>
            </a:r>
          </a:p>
        </p:txBody>
      </p:sp>
      <p:grpSp>
        <p:nvGrpSpPr>
          <p:cNvPr id="15" name="Group 14">
            <a:extLst>
              <a:ext uri="{FF2B5EF4-FFF2-40B4-BE49-F238E27FC236}">
                <a16:creationId xmlns:a16="http://schemas.microsoft.com/office/drawing/2014/main" id="{45611276-12EC-CF4B-AB53-C41F1E8B7B06}"/>
              </a:ext>
            </a:extLst>
          </p:cNvPr>
          <p:cNvGrpSpPr/>
          <p:nvPr/>
        </p:nvGrpSpPr>
        <p:grpSpPr>
          <a:xfrm>
            <a:off x="0" y="0"/>
            <a:ext cx="741195" cy="6858000"/>
            <a:chOff x="-2" y="0"/>
            <a:chExt cx="741195" cy="6858000"/>
          </a:xfrm>
        </p:grpSpPr>
        <p:sp>
          <p:nvSpPr>
            <p:cNvPr id="16" name="Rectangle 15">
              <a:extLst>
                <a:ext uri="{FF2B5EF4-FFF2-40B4-BE49-F238E27FC236}">
                  <a16:creationId xmlns:a16="http://schemas.microsoft.com/office/drawing/2014/main" id="{4CB0D6EF-DE0E-5844-8F22-99098B9B537A}"/>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A84559E9-2F66-5744-8BD2-8BD0E7477254}"/>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10" name="Graphic 9">
            <a:extLst>
              <a:ext uri="{FF2B5EF4-FFF2-40B4-BE49-F238E27FC236}">
                <a16:creationId xmlns:a16="http://schemas.microsoft.com/office/drawing/2014/main" id="{54546DFF-49EE-9E41-B0C3-E8B7438280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27383" y="2448114"/>
            <a:ext cx="4504972" cy="4504972"/>
          </a:xfrm>
          <a:prstGeom prst="rect">
            <a:avLst/>
          </a:prstGeom>
        </p:spPr>
      </p:pic>
    </p:spTree>
    <p:extLst>
      <p:ext uri="{BB962C8B-B14F-4D97-AF65-F5344CB8AC3E}">
        <p14:creationId xmlns:p14="http://schemas.microsoft.com/office/powerpoint/2010/main" val="364141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wipe(left)">
                                      <p:cBhvr>
                                        <p:cTn id="7" dur="10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C2149C7-8CA7-D747-8B0C-689A3FDCDF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16053" y="1801123"/>
            <a:ext cx="5686985" cy="5686985"/>
          </a:xfrm>
          <a:prstGeom prst="rect">
            <a:avLst/>
          </a:prstGeom>
        </p:spPr>
      </p:pic>
      <p:sp>
        <p:nvSpPr>
          <p:cNvPr id="2" name="Title 1">
            <a:extLst>
              <a:ext uri="{FF2B5EF4-FFF2-40B4-BE49-F238E27FC236}">
                <a16:creationId xmlns:a16="http://schemas.microsoft.com/office/drawing/2014/main" id="{AFE667C9-9F0A-3D48-B582-3A97E8E5C274}"/>
              </a:ext>
            </a:extLst>
          </p:cNvPr>
          <p:cNvSpPr>
            <a:spLocks noGrp="1"/>
          </p:cNvSpPr>
          <p:nvPr>
            <p:ph type="title"/>
          </p:nvPr>
        </p:nvSpPr>
        <p:spPr>
          <a:xfrm>
            <a:off x="1277813" y="3"/>
            <a:ext cx="9876677" cy="1435260"/>
          </a:xfrm>
        </p:spPr>
        <p:txBody>
          <a:bodyPr/>
          <a:lstStyle/>
          <a:p>
            <a:r>
              <a:rPr lang="en-US" dirty="0"/>
              <a:t>WELLNESS INCENTIVE PROGRAM</a:t>
            </a:r>
          </a:p>
        </p:txBody>
      </p:sp>
      <p:sp>
        <p:nvSpPr>
          <p:cNvPr id="8" name="Slide Number Placeholder 7">
            <a:extLst>
              <a:ext uri="{FF2B5EF4-FFF2-40B4-BE49-F238E27FC236}">
                <a16:creationId xmlns:a16="http://schemas.microsoft.com/office/drawing/2014/main" id="{FE2A0600-8461-AF46-B743-1BF9D071548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cxnSp>
        <p:nvCxnSpPr>
          <p:cNvPr id="32" name="Straight Connector 31">
            <a:extLst>
              <a:ext uri="{FF2B5EF4-FFF2-40B4-BE49-F238E27FC236}">
                <a16:creationId xmlns:a16="http://schemas.microsoft.com/office/drawing/2014/main" id="{FCDF89A3-10AC-D245-B619-46D96888774F}"/>
              </a:ext>
            </a:extLst>
          </p:cNvPr>
          <p:cNvCxnSpPr>
            <a:cxnSpLocks/>
          </p:cNvCxnSpPr>
          <p:nvPr/>
        </p:nvCxnSpPr>
        <p:spPr>
          <a:xfrm>
            <a:off x="1392114" y="1209921"/>
            <a:ext cx="9604243" cy="0"/>
          </a:xfrm>
          <a:prstGeom prst="line">
            <a:avLst/>
          </a:prstGeom>
          <a:ln>
            <a:solidFill>
              <a:srgbClr val="00335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36EF0C80-8A80-7947-8F75-66DFD7FDB061}"/>
              </a:ext>
            </a:extLst>
          </p:cNvPr>
          <p:cNvGrpSpPr/>
          <p:nvPr/>
        </p:nvGrpSpPr>
        <p:grpSpPr>
          <a:xfrm>
            <a:off x="0" y="0"/>
            <a:ext cx="741195" cy="6858000"/>
            <a:chOff x="-2" y="0"/>
            <a:chExt cx="741195" cy="6858000"/>
          </a:xfrm>
        </p:grpSpPr>
        <p:sp>
          <p:nvSpPr>
            <p:cNvPr id="15" name="Rectangle 14">
              <a:extLst>
                <a:ext uri="{FF2B5EF4-FFF2-40B4-BE49-F238E27FC236}">
                  <a16:creationId xmlns:a16="http://schemas.microsoft.com/office/drawing/2014/main" id="{FFA5CB33-0DB9-6E44-BD70-155F6B6DD47B}"/>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BF5DF284-9CC4-6449-835E-3561BD03AE7F}"/>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1" name="Content Placeholder 12">
            <a:extLst>
              <a:ext uri="{FF2B5EF4-FFF2-40B4-BE49-F238E27FC236}">
                <a16:creationId xmlns:a16="http://schemas.microsoft.com/office/drawing/2014/main" id="{F80DD45B-01FB-824D-96A0-249B5C5E6CE0}"/>
              </a:ext>
            </a:extLst>
          </p:cNvPr>
          <p:cNvSpPr txBox="1">
            <a:spLocks/>
          </p:cNvSpPr>
          <p:nvPr/>
        </p:nvSpPr>
        <p:spPr>
          <a:xfrm>
            <a:off x="1392114" y="1746759"/>
            <a:ext cx="8567432" cy="3901320"/>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0000"/>
              </a:lnSpc>
              <a:spcBef>
                <a:spcPts val="0"/>
              </a:spcBef>
              <a:spcAft>
                <a:spcPts val="1400"/>
              </a:spcAft>
              <a:buClr>
                <a:srgbClr val="AA272F"/>
              </a:buClr>
              <a:buSzPct val="130000"/>
              <a:buFont typeface="System Font Regular"/>
              <a:buNone/>
              <a:tabLst/>
              <a:defRPr/>
            </a:pPr>
            <a:r>
              <a:rPr kumimoji="0" lang="en-US" sz="2800" b="0" i="0" u="none" strike="noStrike" kern="1200" cap="none" spc="0" normalizeH="0" baseline="0" noProof="0" dirty="0">
                <a:ln>
                  <a:noFill/>
                </a:ln>
                <a:solidFill>
                  <a:srgbClr val="002F54"/>
                </a:solidFill>
                <a:effectLst/>
                <a:uLnTx/>
                <a:uFillTx/>
                <a:latin typeface="Arial Regular" charset="0"/>
              </a:rPr>
              <a:t>Standard and Basic Option members can earn up to </a:t>
            </a:r>
          </a:p>
          <a:p>
            <a:pPr marL="0" marR="0" lvl="0" indent="0" algn="l" defTabSz="685800" rtl="0" eaLnBrk="1" fontAlgn="auto" latinLnBrk="0" hangingPunct="1">
              <a:lnSpc>
                <a:spcPct val="110000"/>
              </a:lnSpc>
              <a:spcBef>
                <a:spcPts val="0"/>
              </a:spcBef>
              <a:spcAft>
                <a:spcPts val="1400"/>
              </a:spcAft>
              <a:buClr>
                <a:srgbClr val="AA272F"/>
              </a:buClr>
              <a:buSzPct val="130000"/>
              <a:buFont typeface="System Font Regular"/>
              <a:buNone/>
              <a:tabLst/>
              <a:defRPr/>
            </a:pPr>
            <a:r>
              <a:rPr kumimoji="0" lang="en-US" sz="8000" b="1" i="0" u="none" strike="noStrike" kern="1200" cap="none" spc="0" normalizeH="0" baseline="0" noProof="0" dirty="0">
                <a:ln>
                  <a:noFill/>
                </a:ln>
                <a:solidFill>
                  <a:srgbClr val="002F54"/>
                </a:solidFill>
                <a:effectLst/>
                <a:uLnTx/>
                <a:uFillTx/>
                <a:latin typeface="Arial Regular" charset="0"/>
              </a:rPr>
              <a:t>$170 </a:t>
            </a:r>
          </a:p>
          <a:p>
            <a:pPr marL="0" marR="0" lvl="0" indent="0" algn="l" defTabSz="685800" rtl="0" eaLnBrk="1" fontAlgn="auto" latinLnBrk="0" hangingPunct="1">
              <a:lnSpc>
                <a:spcPct val="90000"/>
              </a:lnSpc>
              <a:spcBef>
                <a:spcPts val="600"/>
              </a:spcBef>
              <a:spcAft>
                <a:spcPts val="600"/>
              </a:spcAft>
              <a:buClr>
                <a:srgbClr val="AA272F"/>
              </a:buClr>
              <a:buSzPct val="130000"/>
              <a:buFont typeface="System Font Regular"/>
              <a:buNone/>
              <a:tabLst/>
              <a:defRPr/>
            </a:pPr>
            <a:r>
              <a:rPr kumimoji="0" lang="en-US" sz="2800" b="0" i="0" u="none" strike="noStrike" kern="1200" cap="none" spc="0" normalizeH="0" baseline="0" noProof="0" dirty="0">
                <a:ln>
                  <a:noFill/>
                </a:ln>
                <a:solidFill>
                  <a:srgbClr val="002F54"/>
                </a:solidFill>
                <a:effectLst/>
                <a:uLnTx/>
                <a:uFillTx/>
                <a:latin typeface="Arial Regular" charset="0"/>
              </a:rPr>
              <a:t>in 2021 by completing the Blue</a:t>
            </a:r>
            <a:br>
              <a:rPr kumimoji="0" lang="en-US" sz="2800" b="0" i="0" u="none" strike="noStrike" kern="1200" cap="none" spc="0" normalizeH="0" baseline="0" noProof="0" dirty="0">
                <a:ln>
                  <a:noFill/>
                </a:ln>
                <a:solidFill>
                  <a:srgbClr val="002F54"/>
                </a:solidFill>
                <a:effectLst/>
                <a:uLnTx/>
                <a:uFillTx/>
                <a:latin typeface="Arial Regular" charset="0"/>
              </a:rPr>
            </a:br>
            <a:r>
              <a:rPr kumimoji="0" lang="en-US" sz="2800" b="0" i="0" u="none" strike="noStrike" kern="1200" cap="none" spc="0" normalizeH="0" baseline="0" noProof="0" dirty="0">
                <a:ln>
                  <a:noFill/>
                </a:ln>
                <a:solidFill>
                  <a:srgbClr val="002F54"/>
                </a:solidFill>
                <a:effectLst/>
                <a:uLnTx/>
                <a:uFillTx/>
                <a:latin typeface="Arial Regular" charset="0"/>
              </a:rPr>
              <a:t>Health Assessment (BHA) and up to </a:t>
            </a:r>
            <a:br>
              <a:rPr kumimoji="0" lang="en-US" sz="2800" b="0" i="0" u="none" strike="noStrike" kern="1200" cap="none" spc="0" normalizeH="0" baseline="0" noProof="0" dirty="0">
                <a:ln>
                  <a:noFill/>
                </a:ln>
                <a:solidFill>
                  <a:srgbClr val="002F54"/>
                </a:solidFill>
                <a:effectLst/>
                <a:uLnTx/>
                <a:uFillTx/>
                <a:latin typeface="Arial Regular" charset="0"/>
              </a:rPr>
            </a:br>
            <a:r>
              <a:rPr kumimoji="0" lang="en-US" sz="2800" b="0" i="0" u="none" strike="noStrike" kern="1200" cap="none" spc="0" normalizeH="0" baseline="0" noProof="0" dirty="0">
                <a:ln>
                  <a:noFill/>
                </a:ln>
                <a:solidFill>
                  <a:srgbClr val="002F54"/>
                </a:solidFill>
                <a:effectLst/>
                <a:uLnTx/>
                <a:uFillTx/>
                <a:latin typeface="Arial Regular" charset="0"/>
              </a:rPr>
              <a:t>three eligible Online Health Coach goals.</a:t>
            </a:r>
          </a:p>
        </p:txBody>
      </p:sp>
    </p:spTree>
    <p:extLst>
      <p:ext uri="{BB962C8B-B14F-4D97-AF65-F5344CB8AC3E}">
        <p14:creationId xmlns:p14="http://schemas.microsoft.com/office/powerpoint/2010/main" val="114309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1000"/>
                                        <p:tgtEl>
                                          <p:spTgt spid="21">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animEffect transition="in" filter="wipe(left)">
                                      <p:cBhvr>
                                        <p:cTn id="11" dur="10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9401CCFF-9BFD-B74D-8012-EB8381BC553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sp>
        <p:nvSpPr>
          <p:cNvPr id="43" name="Content Placeholder 12">
            <a:extLst>
              <a:ext uri="{FF2B5EF4-FFF2-40B4-BE49-F238E27FC236}">
                <a16:creationId xmlns:a16="http://schemas.microsoft.com/office/drawing/2014/main" id="{E85B9874-3DFC-9E45-A4CF-CB04DA12DF05}"/>
              </a:ext>
            </a:extLst>
          </p:cNvPr>
          <p:cNvSpPr txBox="1">
            <a:spLocks/>
          </p:cNvSpPr>
          <p:nvPr/>
        </p:nvSpPr>
        <p:spPr>
          <a:xfrm>
            <a:off x="1286605" y="1579418"/>
            <a:ext cx="9867886" cy="1822043"/>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1800"/>
              </a:spcAft>
              <a:buClr>
                <a:srgbClr val="AA272F"/>
              </a:buClr>
              <a:buSzPct val="80000"/>
              <a:buFont typeface="System Font Regular"/>
              <a:buNone/>
              <a:tabLst/>
              <a:defRPr/>
            </a:pPr>
            <a:r>
              <a:rPr kumimoji="0" lang="en-US" sz="2800" b="0" i="0" u="none" strike="noStrike" kern="1200" cap="none" spc="0" normalizeH="0" baseline="0" noProof="0" dirty="0">
                <a:ln>
                  <a:noFill/>
                </a:ln>
                <a:solidFill>
                  <a:srgbClr val="002F54"/>
                </a:solidFill>
                <a:effectLst/>
                <a:uLnTx/>
                <a:uFillTx/>
                <a:latin typeface="Arial Regular" charset="0"/>
              </a:rPr>
              <a:t>There are two ways to earn rewards:</a:t>
            </a:r>
          </a:p>
          <a:p>
            <a:pPr marL="0" marR="0" lvl="0" indent="0" algn="l" defTabSz="685800" rtl="0" eaLnBrk="1" fontAlgn="auto" latinLnBrk="0" hangingPunct="1">
              <a:lnSpc>
                <a:spcPct val="90000"/>
              </a:lnSpc>
              <a:spcBef>
                <a:spcPts val="0"/>
              </a:spcBef>
              <a:spcAft>
                <a:spcPts val="1800"/>
              </a:spcAft>
              <a:buClr>
                <a:srgbClr val="AA272F"/>
              </a:buClr>
              <a:buSzPct val="80000"/>
              <a:buFont typeface="System Font Regular"/>
              <a:buNone/>
              <a:tabLst/>
              <a:defRPr/>
            </a:pPr>
            <a:r>
              <a:rPr kumimoji="0" lang="en-US" sz="8000" b="1" i="0" u="none" strike="noStrike" kern="1200" cap="none" spc="0" normalizeH="0" baseline="0" noProof="0" dirty="0">
                <a:ln>
                  <a:noFill/>
                </a:ln>
                <a:solidFill>
                  <a:srgbClr val="002F54"/>
                </a:solidFill>
                <a:effectLst/>
                <a:uLnTx/>
                <a:uFillTx/>
                <a:latin typeface="Arial Regular" charset="0"/>
              </a:rPr>
              <a:t>$50 + </a:t>
            </a:r>
            <a:r>
              <a:rPr kumimoji="0" lang="en-US" sz="8000" b="1" i="0" u="none" strike="noStrike" kern="1200" cap="none" spc="0" normalizeH="0" baseline="0" noProof="0" dirty="0">
                <a:ln>
                  <a:noFill/>
                </a:ln>
                <a:solidFill>
                  <a:srgbClr val="0099CC"/>
                </a:solidFill>
                <a:effectLst/>
                <a:uLnTx/>
                <a:uFillTx/>
                <a:latin typeface="Arial Regular" charset="0"/>
              </a:rPr>
              <a:t>$120 </a:t>
            </a:r>
            <a:r>
              <a:rPr kumimoji="0" lang="en-US" sz="8000" b="1" i="0" u="none" strike="noStrike" kern="1200" cap="none" spc="0" normalizeH="0" baseline="0" noProof="0" dirty="0">
                <a:ln>
                  <a:noFill/>
                </a:ln>
                <a:solidFill>
                  <a:srgbClr val="002F54"/>
                </a:solidFill>
                <a:effectLst/>
                <a:uLnTx/>
                <a:uFillTx/>
                <a:latin typeface="Arial Regular" charset="0"/>
              </a:rPr>
              <a:t>= </a:t>
            </a:r>
            <a:r>
              <a:rPr kumimoji="0" lang="en-US" sz="8000" b="1" i="0" u="none" strike="noStrike" kern="1200" cap="none" spc="0" normalizeH="0" baseline="0" noProof="0" dirty="0">
                <a:ln>
                  <a:noFill/>
                </a:ln>
                <a:solidFill>
                  <a:srgbClr val="AA272F"/>
                </a:solidFill>
                <a:effectLst/>
                <a:uLnTx/>
                <a:uFillTx/>
                <a:latin typeface="Arial Regular" charset="0"/>
              </a:rPr>
              <a:t>$170</a:t>
            </a:r>
            <a:endParaRPr kumimoji="0" lang="en-US" sz="2800" b="0" i="0" u="none" strike="noStrike" kern="1200" cap="none" spc="0" normalizeH="0" baseline="0" noProof="0" dirty="0">
              <a:ln>
                <a:noFill/>
              </a:ln>
              <a:solidFill>
                <a:srgbClr val="AA272F"/>
              </a:solidFill>
              <a:effectLst/>
              <a:uLnTx/>
              <a:uFillTx/>
              <a:latin typeface="Arial Regular" charset="0"/>
            </a:endParaRPr>
          </a:p>
        </p:txBody>
      </p:sp>
      <p:grpSp>
        <p:nvGrpSpPr>
          <p:cNvPr id="15" name="Group 14">
            <a:extLst>
              <a:ext uri="{FF2B5EF4-FFF2-40B4-BE49-F238E27FC236}">
                <a16:creationId xmlns:a16="http://schemas.microsoft.com/office/drawing/2014/main" id="{45611276-12EC-CF4B-AB53-C41F1E8B7B06}"/>
              </a:ext>
            </a:extLst>
          </p:cNvPr>
          <p:cNvGrpSpPr/>
          <p:nvPr/>
        </p:nvGrpSpPr>
        <p:grpSpPr>
          <a:xfrm>
            <a:off x="0" y="0"/>
            <a:ext cx="741195" cy="6858000"/>
            <a:chOff x="-2" y="0"/>
            <a:chExt cx="741195" cy="6858000"/>
          </a:xfrm>
        </p:grpSpPr>
        <p:sp>
          <p:nvSpPr>
            <p:cNvPr id="16" name="Rectangle 15">
              <a:extLst>
                <a:ext uri="{FF2B5EF4-FFF2-40B4-BE49-F238E27FC236}">
                  <a16:creationId xmlns:a16="http://schemas.microsoft.com/office/drawing/2014/main" id="{4CB0D6EF-DE0E-5844-8F22-99098B9B537A}"/>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A84559E9-2F66-5744-8BD2-8BD0E7477254}"/>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9" name="Content Placeholder 12">
            <a:extLst>
              <a:ext uri="{FF2B5EF4-FFF2-40B4-BE49-F238E27FC236}">
                <a16:creationId xmlns:a16="http://schemas.microsoft.com/office/drawing/2014/main" id="{74D93C8A-C7EC-7F45-90EB-27A6F772FEBA}"/>
              </a:ext>
            </a:extLst>
          </p:cNvPr>
          <p:cNvSpPr txBox="1">
            <a:spLocks/>
          </p:cNvSpPr>
          <p:nvPr/>
        </p:nvSpPr>
        <p:spPr>
          <a:xfrm>
            <a:off x="1344058" y="3440540"/>
            <a:ext cx="2401677" cy="697812"/>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1800"/>
              </a:spcAft>
              <a:buClr>
                <a:srgbClr val="AA272F"/>
              </a:buClr>
              <a:buSzPct val="80000"/>
              <a:buFont typeface="System Font Regular"/>
              <a:buNone/>
              <a:tabLst/>
              <a:defRPr/>
            </a:pPr>
            <a:r>
              <a:rPr kumimoji="0" lang="en-US" sz="2800" b="0" i="0" u="none" strike="noStrike" kern="1200" cap="none" spc="0" normalizeH="0" baseline="0" noProof="0" dirty="0">
                <a:ln>
                  <a:noFill/>
                </a:ln>
                <a:solidFill>
                  <a:srgbClr val="002F54"/>
                </a:solidFill>
                <a:effectLst/>
                <a:uLnTx/>
                <a:uFillTx/>
                <a:latin typeface="Arial Regular" charset="0"/>
              </a:rPr>
              <a:t>Take the BHA</a:t>
            </a:r>
          </a:p>
        </p:txBody>
      </p:sp>
      <p:sp>
        <p:nvSpPr>
          <p:cNvPr id="13" name="Content Placeholder 12">
            <a:extLst>
              <a:ext uri="{FF2B5EF4-FFF2-40B4-BE49-F238E27FC236}">
                <a16:creationId xmlns:a16="http://schemas.microsoft.com/office/drawing/2014/main" id="{B107150D-70F3-4547-BC4E-FA526136EF12}"/>
              </a:ext>
            </a:extLst>
          </p:cNvPr>
          <p:cNvSpPr txBox="1">
            <a:spLocks/>
          </p:cNvSpPr>
          <p:nvPr/>
        </p:nvSpPr>
        <p:spPr>
          <a:xfrm>
            <a:off x="4348598" y="3438704"/>
            <a:ext cx="2395101" cy="1794308"/>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1800"/>
              </a:spcAft>
              <a:buClr>
                <a:srgbClr val="AA272F"/>
              </a:buClr>
              <a:buSzPct val="80000"/>
              <a:buFont typeface="System Font Regular"/>
              <a:buNone/>
              <a:tabLst/>
              <a:defRPr/>
            </a:pPr>
            <a:r>
              <a:rPr kumimoji="0" lang="en-US" sz="2800" b="0" i="0" u="none" strike="noStrike" kern="1200" cap="none" spc="0" normalizeH="0" baseline="0" noProof="0" dirty="0">
                <a:ln>
                  <a:noFill/>
                </a:ln>
                <a:solidFill>
                  <a:srgbClr val="002F54"/>
                </a:solidFill>
                <a:effectLst/>
                <a:uLnTx/>
                <a:uFillTx/>
                <a:latin typeface="Arial Regular" charset="0"/>
              </a:rPr>
              <a:t>Complete 3 Online Health Coach goals</a:t>
            </a:r>
          </a:p>
        </p:txBody>
      </p:sp>
    </p:spTree>
    <p:extLst>
      <p:ext uri="{BB962C8B-B14F-4D97-AF65-F5344CB8AC3E}">
        <p14:creationId xmlns:p14="http://schemas.microsoft.com/office/powerpoint/2010/main" val="140504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wipe(left)">
                                      <p:cBhvr>
                                        <p:cTn id="7" dur="1000"/>
                                        <p:tgtEl>
                                          <p:spTgt spid="43">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3">
                                            <p:txEl>
                                              <p:pRg st="1" end="1"/>
                                            </p:txEl>
                                          </p:spTgt>
                                        </p:tgtEl>
                                        <p:attrNameLst>
                                          <p:attrName>style.visibility</p:attrName>
                                        </p:attrNameLst>
                                      </p:cBhvr>
                                      <p:to>
                                        <p:strVal val="visible"/>
                                      </p:to>
                                    </p:set>
                                    <p:animEffect transition="in" filter="wipe(left)">
                                      <p:cBhvr>
                                        <p:cTn id="11" dur="1000"/>
                                        <p:tgtEl>
                                          <p:spTgt spid="43">
                                            <p:txEl>
                                              <p:pRg st="1" end="1"/>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1000"/>
                                        <p:tgtEl>
                                          <p:spTgt spid="9">
                                            <p:txEl>
                                              <p:pRg st="0" end="0"/>
                                            </p:txEl>
                                          </p:spTgt>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uild="p"/>
      <p:bldP spid="9" grpId="0" build="p"/>
      <p:bldP spid="1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9401CCFF-9BFD-B74D-8012-EB8381BC553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sp>
        <p:nvSpPr>
          <p:cNvPr id="43" name="Content Placeholder 12">
            <a:extLst>
              <a:ext uri="{FF2B5EF4-FFF2-40B4-BE49-F238E27FC236}">
                <a16:creationId xmlns:a16="http://schemas.microsoft.com/office/drawing/2014/main" id="{E85B9874-3DFC-9E45-A4CF-CB04DA12DF05}"/>
              </a:ext>
            </a:extLst>
          </p:cNvPr>
          <p:cNvSpPr txBox="1">
            <a:spLocks/>
          </p:cNvSpPr>
          <p:nvPr/>
        </p:nvSpPr>
        <p:spPr>
          <a:xfrm>
            <a:off x="1286605" y="1556657"/>
            <a:ext cx="9867886" cy="3486594"/>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1800"/>
              </a:spcAft>
              <a:buClr>
                <a:srgbClr val="AA272F"/>
              </a:buClr>
              <a:buSzPct val="80000"/>
              <a:buFont typeface="System Font Regular"/>
              <a:buNone/>
              <a:tabLst/>
              <a:defRPr/>
            </a:pPr>
            <a:r>
              <a:rPr kumimoji="0" lang="en-US" sz="2800" b="0" i="0" u="none" strike="noStrike" kern="1200" cap="none" spc="0" normalizeH="0" baseline="0" noProof="0" dirty="0">
                <a:ln>
                  <a:noFill/>
                </a:ln>
                <a:solidFill>
                  <a:srgbClr val="002F54"/>
                </a:solidFill>
                <a:effectLst/>
                <a:uLnTx/>
                <a:uFillTx/>
                <a:latin typeface="Arial Regular" charset="0"/>
              </a:rPr>
              <a:t>Any rewards earned are loaded onto your</a:t>
            </a:r>
          </a:p>
          <a:p>
            <a:pPr marL="0" marR="0" lvl="0" indent="0" algn="l" defTabSz="685800" rtl="0" eaLnBrk="1" fontAlgn="auto" latinLnBrk="0" hangingPunct="1">
              <a:lnSpc>
                <a:spcPct val="90000"/>
              </a:lnSpc>
              <a:spcBef>
                <a:spcPts val="0"/>
              </a:spcBef>
              <a:spcAft>
                <a:spcPts val="1800"/>
              </a:spcAft>
              <a:buClr>
                <a:srgbClr val="AA272F"/>
              </a:buClr>
              <a:buSzPct val="80000"/>
              <a:buFont typeface="System Font Regular"/>
              <a:buNone/>
              <a:tabLst/>
              <a:defRPr/>
            </a:pPr>
            <a:r>
              <a:rPr kumimoji="0" lang="en-US" sz="8000" b="1" i="0" u="none" strike="noStrike" kern="1200" cap="none" spc="0" normalizeH="0" baseline="0" noProof="0" dirty="0" err="1">
                <a:ln>
                  <a:noFill/>
                </a:ln>
                <a:solidFill>
                  <a:srgbClr val="002F54"/>
                </a:solidFill>
                <a:effectLst/>
                <a:uLnTx/>
                <a:uFillTx/>
                <a:latin typeface="Arial Regular" charset="0"/>
              </a:rPr>
              <a:t>MyBlue</a:t>
            </a:r>
            <a:r>
              <a:rPr kumimoji="0" lang="en-US" sz="8000" b="1" i="0" u="none" strike="noStrike" kern="1200" cap="none" spc="0" normalizeH="0" baseline="0" noProof="0" dirty="0">
                <a:ln>
                  <a:noFill/>
                </a:ln>
                <a:solidFill>
                  <a:srgbClr val="002F54"/>
                </a:solidFill>
                <a:effectLst/>
                <a:uLnTx/>
                <a:uFillTx/>
                <a:latin typeface="Arial Regular" charset="0"/>
              </a:rPr>
              <a:t> </a:t>
            </a:r>
          </a:p>
          <a:p>
            <a:pPr marL="0" marR="0" lvl="0" indent="0" algn="l" defTabSz="685800" rtl="0" eaLnBrk="1" fontAlgn="auto" latinLnBrk="0" hangingPunct="1">
              <a:lnSpc>
                <a:spcPct val="90000"/>
              </a:lnSpc>
              <a:spcBef>
                <a:spcPts val="0"/>
              </a:spcBef>
              <a:spcAft>
                <a:spcPts val="1800"/>
              </a:spcAft>
              <a:buClr>
                <a:srgbClr val="AA272F"/>
              </a:buClr>
              <a:buSzPct val="80000"/>
              <a:buFont typeface="System Font Regular"/>
              <a:buNone/>
              <a:tabLst/>
              <a:defRPr/>
            </a:pPr>
            <a:r>
              <a:rPr kumimoji="0" lang="en-US" sz="8000" b="1" i="0" u="none" strike="noStrike" kern="1200" cap="none" spc="0" normalizeH="0" baseline="0" noProof="0" dirty="0">
                <a:ln>
                  <a:noFill/>
                </a:ln>
                <a:solidFill>
                  <a:srgbClr val="002F54"/>
                </a:solidFill>
                <a:effectLst/>
                <a:uLnTx/>
                <a:uFillTx/>
                <a:latin typeface="Arial Regular" charset="0"/>
              </a:rPr>
              <a:t>Wellness Card</a:t>
            </a:r>
            <a:endParaRPr kumimoji="0" lang="en-US" sz="2800" b="0" i="0" u="none" strike="noStrike" kern="1200" cap="none" spc="0" normalizeH="0" baseline="0" noProof="0" dirty="0">
              <a:ln>
                <a:noFill/>
              </a:ln>
              <a:solidFill>
                <a:srgbClr val="002F54"/>
              </a:solidFill>
              <a:effectLst/>
              <a:uLnTx/>
              <a:uFillTx/>
              <a:latin typeface="Arial Regular" charset="0"/>
            </a:endParaRPr>
          </a:p>
        </p:txBody>
      </p:sp>
      <p:grpSp>
        <p:nvGrpSpPr>
          <p:cNvPr id="15" name="Group 14">
            <a:extLst>
              <a:ext uri="{FF2B5EF4-FFF2-40B4-BE49-F238E27FC236}">
                <a16:creationId xmlns:a16="http://schemas.microsoft.com/office/drawing/2014/main" id="{45611276-12EC-CF4B-AB53-C41F1E8B7B06}"/>
              </a:ext>
            </a:extLst>
          </p:cNvPr>
          <p:cNvGrpSpPr/>
          <p:nvPr/>
        </p:nvGrpSpPr>
        <p:grpSpPr>
          <a:xfrm>
            <a:off x="0" y="0"/>
            <a:ext cx="741195" cy="6858000"/>
            <a:chOff x="-2" y="0"/>
            <a:chExt cx="741195" cy="6858000"/>
          </a:xfrm>
        </p:grpSpPr>
        <p:sp>
          <p:nvSpPr>
            <p:cNvPr id="16" name="Rectangle 15">
              <a:extLst>
                <a:ext uri="{FF2B5EF4-FFF2-40B4-BE49-F238E27FC236}">
                  <a16:creationId xmlns:a16="http://schemas.microsoft.com/office/drawing/2014/main" id="{4CB0D6EF-DE0E-5844-8F22-99098B9B537A}"/>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A84559E9-2F66-5744-8BD2-8BD0E7477254}"/>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2" name="Picture 1">
            <a:extLst>
              <a:ext uri="{FF2B5EF4-FFF2-40B4-BE49-F238E27FC236}">
                <a16:creationId xmlns:a16="http://schemas.microsoft.com/office/drawing/2014/main" id="{E3B2A72B-D396-164D-AC24-76A5F59C74FC}"/>
              </a:ext>
            </a:extLst>
          </p:cNvPr>
          <p:cNvPicPr>
            <a:picLocks noChangeAspect="1"/>
          </p:cNvPicPr>
          <p:nvPr/>
        </p:nvPicPr>
        <p:blipFill>
          <a:blip r:embed="rId3"/>
          <a:stretch>
            <a:fillRect/>
          </a:stretch>
        </p:blipFill>
        <p:spPr>
          <a:xfrm>
            <a:off x="8607082" y="3128790"/>
            <a:ext cx="3062710" cy="3139277"/>
          </a:xfrm>
          <a:prstGeom prst="rect">
            <a:avLst/>
          </a:prstGeom>
        </p:spPr>
      </p:pic>
    </p:spTree>
    <p:extLst>
      <p:ext uri="{BB962C8B-B14F-4D97-AF65-F5344CB8AC3E}">
        <p14:creationId xmlns:p14="http://schemas.microsoft.com/office/powerpoint/2010/main" val="80502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wipe(left)">
                                      <p:cBhvr>
                                        <p:cTn id="7" dur="1000"/>
                                        <p:tgtEl>
                                          <p:spTgt spid="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
                                            <p:txEl>
                                              <p:pRg st="1" end="1"/>
                                            </p:txEl>
                                          </p:spTgt>
                                        </p:tgtEl>
                                        <p:attrNameLst>
                                          <p:attrName>style.visibility</p:attrName>
                                        </p:attrNameLst>
                                      </p:cBhvr>
                                      <p:to>
                                        <p:strVal val="visible"/>
                                      </p:to>
                                    </p:set>
                                    <p:animEffect transition="in" filter="wipe(left)">
                                      <p:cBhvr>
                                        <p:cTn id="12" dur="1000"/>
                                        <p:tgtEl>
                                          <p:spTgt spid="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3">
                                            <p:txEl>
                                              <p:pRg st="2" end="2"/>
                                            </p:txEl>
                                          </p:spTgt>
                                        </p:tgtEl>
                                        <p:attrNameLst>
                                          <p:attrName>style.visibility</p:attrName>
                                        </p:attrNameLst>
                                      </p:cBhvr>
                                      <p:to>
                                        <p:strVal val="visible"/>
                                      </p:to>
                                    </p:set>
                                    <p:animEffect transition="in" filter="wipe(left)">
                                      <p:cBhvr>
                                        <p:cTn id="17" dur="1000"/>
                                        <p:tgtEl>
                                          <p:spTgt spid="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0C7007-68ED-E64B-BEB8-A8E8F2B953F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grpSp>
        <p:nvGrpSpPr>
          <p:cNvPr id="15" name="Group 14">
            <a:extLst>
              <a:ext uri="{FF2B5EF4-FFF2-40B4-BE49-F238E27FC236}">
                <a16:creationId xmlns:a16="http://schemas.microsoft.com/office/drawing/2014/main" id="{2AF470EF-6278-324A-896D-946D33314FB5}"/>
              </a:ext>
            </a:extLst>
          </p:cNvPr>
          <p:cNvGrpSpPr/>
          <p:nvPr/>
        </p:nvGrpSpPr>
        <p:grpSpPr>
          <a:xfrm>
            <a:off x="0" y="0"/>
            <a:ext cx="741195" cy="6858000"/>
            <a:chOff x="-2" y="0"/>
            <a:chExt cx="741195" cy="6858000"/>
          </a:xfrm>
        </p:grpSpPr>
        <p:sp>
          <p:nvSpPr>
            <p:cNvPr id="16" name="Rectangle 15">
              <a:extLst>
                <a:ext uri="{FF2B5EF4-FFF2-40B4-BE49-F238E27FC236}">
                  <a16:creationId xmlns:a16="http://schemas.microsoft.com/office/drawing/2014/main" id="{B35D8189-76A7-E44D-96F8-7C812F24102C}"/>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41575C45-D11F-6741-B649-EDB6A54451A3}"/>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6" name="TextBox 5">
            <a:extLst>
              <a:ext uri="{FF2B5EF4-FFF2-40B4-BE49-F238E27FC236}">
                <a16:creationId xmlns:a16="http://schemas.microsoft.com/office/drawing/2014/main" id="{9EEB1FAE-1E38-3945-B513-373DAEE831DB}"/>
              </a:ext>
            </a:extLst>
          </p:cNvPr>
          <p:cNvSpPr txBox="1"/>
          <p:nvPr/>
        </p:nvSpPr>
        <p:spPr>
          <a:xfrm>
            <a:off x="9194800" y="2397760"/>
            <a:ext cx="0" cy="0"/>
          </a:xfrm>
          <a:prstGeom prst="rect">
            <a:avLst/>
          </a:prstGeom>
        </p:spPr>
        <p:txBody>
          <a:bodyPr vert="horz" wrap="none" lIns="91440" tIns="45720" rIns="91440" bIns="45720" rtlCol="0">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1" name="Title 2">
            <a:extLst>
              <a:ext uri="{FF2B5EF4-FFF2-40B4-BE49-F238E27FC236}">
                <a16:creationId xmlns:a16="http://schemas.microsoft.com/office/drawing/2014/main" id="{A6BB6301-21CF-394A-81C5-645D05D85C2F}"/>
              </a:ext>
            </a:extLst>
          </p:cNvPr>
          <p:cNvSpPr>
            <a:spLocks noGrp="1"/>
          </p:cNvSpPr>
          <p:nvPr>
            <p:ph type="title"/>
          </p:nvPr>
        </p:nvSpPr>
        <p:spPr>
          <a:xfrm>
            <a:off x="1277812" y="3"/>
            <a:ext cx="9876677" cy="1435260"/>
          </a:xfrm>
        </p:spPr>
        <p:txBody>
          <a:bodyPr/>
          <a:lstStyle/>
          <a:p>
            <a:r>
              <a:rPr lang="en-US" dirty="0"/>
              <a:t>USE ON QUALIFIED MEDICAL EXPENSES</a:t>
            </a:r>
          </a:p>
        </p:txBody>
      </p:sp>
      <p:cxnSp>
        <p:nvCxnSpPr>
          <p:cNvPr id="42" name="Straight Connector 41">
            <a:extLst>
              <a:ext uri="{FF2B5EF4-FFF2-40B4-BE49-F238E27FC236}">
                <a16:creationId xmlns:a16="http://schemas.microsoft.com/office/drawing/2014/main" id="{AADA461A-7779-2F45-9009-5A346245C027}"/>
              </a:ext>
            </a:extLst>
          </p:cNvPr>
          <p:cNvCxnSpPr>
            <a:cxnSpLocks/>
          </p:cNvCxnSpPr>
          <p:nvPr/>
        </p:nvCxnSpPr>
        <p:spPr>
          <a:xfrm>
            <a:off x="1392112" y="1288612"/>
            <a:ext cx="9604243" cy="0"/>
          </a:xfrm>
          <a:prstGeom prst="line">
            <a:avLst/>
          </a:prstGeom>
          <a:ln>
            <a:solidFill>
              <a:srgbClr val="003359"/>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7D926638-EE3F-9248-A4C1-620353BA0234}"/>
              </a:ext>
            </a:extLst>
          </p:cNvPr>
          <p:cNvSpPr/>
          <p:nvPr/>
        </p:nvSpPr>
        <p:spPr>
          <a:xfrm>
            <a:off x="2290481" y="1980980"/>
            <a:ext cx="2402692" cy="1435260"/>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Rectangle 44">
            <a:extLst>
              <a:ext uri="{FF2B5EF4-FFF2-40B4-BE49-F238E27FC236}">
                <a16:creationId xmlns:a16="http://schemas.microsoft.com/office/drawing/2014/main" id="{AFCFE2F7-6EA2-BF48-B973-D4B29F019302}"/>
              </a:ext>
            </a:extLst>
          </p:cNvPr>
          <p:cNvSpPr/>
          <p:nvPr/>
        </p:nvSpPr>
        <p:spPr>
          <a:xfrm>
            <a:off x="2432987" y="2501759"/>
            <a:ext cx="211768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Prescription drugs</a:t>
            </a:r>
          </a:p>
        </p:txBody>
      </p:sp>
      <p:sp>
        <p:nvSpPr>
          <p:cNvPr id="47" name="Rectangle 46">
            <a:extLst>
              <a:ext uri="{FF2B5EF4-FFF2-40B4-BE49-F238E27FC236}">
                <a16:creationId xmlns:a16="http://schemas.microsoft.com/office/drawing/2014/main" id="{1370A620-653F-6A4F-AE69-94A992471AB5}"/>
              </a:ext>
            </a:extLst>
          </p:cNvPr>
          <p:cNvSpPr/>
          <p:nvPr/>
        </p:nvSpPr>
        <p:spPr>
          <a:xfrm>
            <a:off x="5062071" y="1980980"/>
            <a:ext cx="2402692" cy="1435260"/>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8" name="Rectangle 47">
            <a:extLst>
              <a:ext uri="{FF2B5EF4-FFF2-40B4-BE49-F238E27FC236}">
                <a16:creationId xmlns:a16="http://schemas.microsoft.com/office/drawing/2014/main" id="{B43026FA-59C2-F745-91CF-F7E3FDEE97DB}"/>
              </a:ext>
            </a:extLst>
          </p:cNvPr>
          <p:cNvSpPr/>
          <p:nvPr/>
        </p:nvSpPr>
        <p:spPr>
          <a:xfrm>
            <a:off x="5204577" y="2501759"/>
            <a:ext cx="211768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Doctor’s office copays</a:t>
            </a:r>
          </a:p>
        </p:txBody>
      </p:sp>
      <p:sp>
        <p:nvSpPr>
          <p:cNvPr id="49" name="Rectangle 48">
            <a:extLst>
              <a:ext uri="{FF2B5EF4-FFF2-40B4-BE49-F238E27FC236}">
                <a16:creationId xmlns:a16="http://schemas.microsoft.com/office/drawing/2014/main" id="{F505A68A-95CF-5B40-8E78-8BBF371DAB46}"/>
              </a:ext>
            </a:extLst>
          </p:cNvPr>
          <p:cNvSpPr/>
          <p:nvPr/>
        </p:nvSpPr>
        <p:spPr>
          <a:xfrm>
            <a:off x="7833661" y="1980980"/>
            <a:ext cx="2402692" cy="1435260"/>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 name="Rectangle 49">
            <a:extLst>
              <a:ext uri="{FF2B5EF4-FFF2-40B4-BE49-F238E27FC236}">
                <a16:creationId xmlns:a16="http://schemas.microsoft.com/office/drawing/2014/main" id="{2C7344D7-AEF2-054D-B527-CF5A032692FB}"/>
              </a:ext>
            </a:extLst>
          </p:cNvPr>
          <p:cNvSpPr/>
          <p:nvPr/>
        </p:nvSpPr>
        <p:spPr>
          <a:xfrm>
            <a:off x="7976167" y="2501759"/>
            <a:ext cx="211768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Glasses &amp; contact lenses</a:t>
            </a:r>
          </a:p>
        </p:txBody>
      </p:sp>
      <p:sp>
        <p:nvSpPr>
          <p:cNvPr id="58" name="Rectangle 57">
            <a:extLst>
              <a:ext uri="{FF2B5EF4-FFF2-40B4-BE49-F238E27FC236}">
                <a16:creationId xmlns:a16="http://schemas.microsoft.com/office/drawing/2014/main" id="{0CD30C72-B3C6-5940-A3E8-DC4382C93B26}"/>
              </a:ext>
            </a:extLst>
          </p:cNvPr>
          <p:cNvSpPr/>
          <p:nvPr/>
        </p:nvSpPr>
        <p:spPr>
          <a:xfrm>
            <a:off x="3690471" y="4254623"/>
            <a:ext cx="2402692" cy="1435260"/>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9" name="Rectangle 58">
            <a:extLst>
              <a:ext uri="{FF2B5EF4-FFF2-40B4-BE49-F238E27FC236}">
                <a16:creationId xmlns:a16="http://schemas.microsoft.com/office/drawing/2014/main" id="{F1C74E38-D48E-9546-AEDF-925351975452}"/>
              </a:ext>
            </a:extLst>
          </p:cNvPr>
          <p:cNvSpPr/>
          <p:nvPr/>
        </p:nvSpPr>
        <p:spPr>
          <a:xfrm>
            <a:off x="3832977" y="4775402"/>
            <a:ext cx="211768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Lab fees</a:t>
            </a:r>
          </a:p>
        </p:txBody>
      </p:sp>
      <p:sp>
        <p:nvSpPr>
          <p:cNvPr id="60" name="Rectangle 59">
            <a:extLst>
              <a:ext uri="{FF2B5EF4-FFF2-40B4-BE49-F238E27FC236}">
                <a16:creationId xmlns:a16="http://schemas.microsoft.com/office/drawing/2014/main" id="{481455E7-3CC6-6642-82B2-50F28559CC9F}"/>
              </a:ext>
            </a:extLst>
          </p:cNvPr>
          <p:cNvSpPr/>
          <p:nvPr/>
        </p:nvSpPr>
        <p:spPr>
          <a:xfrm>
            <a:off x="6462061" y="4254623"/>
            <a:ext cx="2402692" cy="1435260"/>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1" name="Rectangle 60">
            <a:extLst>
              <a:ext uri="{FF2B5EF4-FFF2-40B4-BE49-F238E27FC236}">
                <a16:creationId xmlns:a16="http://schemas.microsoft.com/office/drawing/2014/main" id="{4FD98601-3AD6-7340-B499-32759FA0FAC3}"/>
              </a:ext>
            </a:extLst>
          </p:cNvPr>
          <p:cNvSpPr/>
          <p:nvPr/>
        </p:nvSpPr>
        <p:spPr>
          <a:xfrm>
            <a:off x="6604567" y="4775402"/>
            <a:ext cx="211768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more</a:t>
            </a:r>
          </a:p>
        </p:txBody>
      </p:sp>
      <p:pic>
        <p:nvPicPr>
          <p:cNvPr id="3" name="Graphic 2">
            <a:extLst>
              <a:ext uri="{FF2B5EF4-FFF2-40B4-BE49-F238E27FC236}">
                <a16:creationId xmlns:a16="http://schemas.microsoft.com/office/drawing/2014/main" id="{7F901F81-A445-ED4E-8A6A-9553F9B77D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2635" y="1574660"/>
            <a:ext cx="927099" cy="927099"/>
          </a:xfrm>
          <a:prstGeom prst="rect">
            <a:avLst/>
          </a:prstGeom>
        </p:spPr>
      </p:pic>
      <p:pic>
        <p:nvPicPr>
          <p:cNvPr id="7" name="Graphic 6">
            <a:extLst>
              <a:ext uri="{FF2B5EF4-FFF2-40B4-BE49-F238E27FC236}">
                <a16:creationId xmlns:a16="http://schemas.microsoft.com/office/drawing/2014/main" id="{E83AB40B-A733-D143-9A36-52CECAEFD6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00331" y="1574660"/>
            <a:ext cx="927098" cy="927098"/>
          </a:xfrm>
          <a:prstGeom prst="rect">
            <a:avLst/>
          </a:prstGeom>
        </p:spPr>
      </p:pic>
      <p:pic>
        <p:nvPicPr>
          <p:cNvPr id="9" name="Graphic 8">
            <a:extLst>
              <a:ext uri="{FF2B5EF4-FFF2-40B4-BE49-F238E27FC236}">
                <a16:creationId xmlns:a16="http://schemas.microsoft.com/office/drawing/2014/main" id="{627AD92C-49C3-C54F-B952-3A507B77C6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71921" y="1574660"/>
            <a:ext cx="927099" cy="927099"/>
          </a:xfrm>
          <a:prstGeom prst="rect">
            <a:avLst/>
          </a:prstGeom>
        </p:spPr>
      </p:pic>
      <p:pic>
        <p:nvPicPr>
          <p:cNvPr id="11" name="Graphic 10">
            <a:extLst>
              <a:ext uri="{FF2B5EF4-FFF2-40B4-BE49-F238E27FC236}">
                <a16:creationId xmlns:a16="http://schemas.microsoft.com/office/drawing/2014/main" id="{8184D568-A181-BA44-BA49-51CC8F6937E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28267" y="3786536"/>
            <a:ext cx="927099" cy="927099"/>
          </a:xfrm>
          <a:prstGeom prst="rect">
            <a:avLst/>
          </a:prstGeom>
        </p:spPr>
      </p:pic>
      <p:pic>
        <p:nvPicPr>
          <p:cNvPr id="13" name="Graphic 12">
            <a:extLst>
              <a:ext uri="{FF2B5EF4-FFF2-40B4-BE49-F238E27FC236}">
                <a16:creationId xmlns:a16="http://schemas.microsoft.com/office/drawing/2014/main" id="{B000ACFD-0F62-ED42-A0F9-C3F2DC0BD5F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99858" y="3766704"/>
            <a:ext cx="927098" cy="927098"/>
          </a:xfrm>
          <a:prstGeom prst="rect">
            <a:avLst/>
          </a:prstGeom>
        </p:spPr>
      </p:pic>
    </p:spTree>
    <p:extLst>
      <p:ext uri="{BB962C8B-B14F-4D97-AF65-F5344CB8AC3E}">
        <p14:creationId xmlns:p14="http://schemas.microsoft.com/office/powerpoint/2010/main" val="3919425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9401CCFF-9BFD-B74D-8012-EB8381BC553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B6E7-509A-414C-AB53-E94245077057}" type="slidenum">
              <a:rPr kumimoji="0" lang="en-US" sz="1200" b="0" i="0" u="none" strike="noStrike" kern="1200" cap="none" spc="0" normalizeH="0" baseline="0" noProof="0" smtClean="0">
                <a:ln>
                  <a:noFill/>
                </a:ln>
                <a:solidFill>
                  <a:srgbClr val="FFFFFF">
                    <a:lumMod val="75000"/>
                  </a:srgbClr>
                </a:solidFill>
                <a:effectLst/>
                <a:uLnTx/>
                <a:uFillTx/>
                <a:latin typeface="Arial Bold" charset="0"/>
                <a:cs typeface="Arial Bold" charset="0"/>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srgbClr val="FFFFFF">
                  <a:lumMod val="75000"/>
                </a:srgbClr>
              </a:solidFill>
              <a:effectLst/>
              <a:uLnTx/>
              <a:uFillTx/>
              <a:latin typeface="Arial Bold" charset="0"/>
              <a:cs typeface="Arial Bold" charset="0"/>
            </a:endParaRPr>
          </a:p>
        </p:txBody>
      </p:sp>
      <p:sp>
        <p:nvSpPr>
          <p:cNvPr id="11" name="TextBox 10">
            <a:extLst>
              <a:ext uri="{FF2B5EF4-FFF2-40B4-BE49-F238E27FC236}">
                <a16:creationId xmlns:a16="http://schemas.microsoft.com/office/drawing/2014/main" id="{FA113303-8B5D-BA44-A34D-327754708140}"/>
              </a:ext>
            </a:extLst>
          </p:cNvPr>
          <p:cNvSpPr txBox="1"/>
          <p:nvPr/>
        </p:nvSpPr>
        <p:spPr>
          <a:xfrm>
            <a:off x="4903595" y="311499"/>
            <a:ext cx="9586127" cy="532562"/>
          </a:xfrm>
          <a:prstGeom prst="rect">
            <a:avLst/>
          </a:prstGeom>
        </p:spPr>
        <p:txBody>
          <a:bodyPr vert="horz" wrap="squar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172"/>
              </a:solidFill>
              <a:effectLst/>
              <a:uLnTx/>
              <a:uFillTx/>
              <a:latin typeface="Arial" panose="020B0604020202020204" pitchFamily="34" charset="0"/>
              <a:ea typeface="+mn-ea"/>
              <a:cs typeface="Arial" panose="020B0604020202020204" pitchFamily="34" charset="0"/>
            </a:endParaRPr>
          </a:p>
        </p:txBody>
      </p:sp>
      <p:sp>
        <p:nvSpPr>
          <p:cNvPr id="43" name="Content Placeholder 12">
            <a:extLst>
              <a:ext uri="{FF2B5EF4-FFF2-40B4-BE49-F238E27FC236}">
                <a16:creationId xmlns:a16="http://schemas.microsoft.com/office/drawing/2014/main" id="{E85B9874-3DFC-9E45-A4CF-CB04DA12DF05}"/>
              </a:ext>
            </a:extLst>
          </p:cNvPr>
          <p:cNvSpPr txBox="1">
            <a:spLocks/>
          </p:cNvSpPr>
          <p:nvPr/>
        </p:nvSpPr>
        <p:spPr>
          <a:xfrm>
            <a:off x="1286605" y="2141366"/>
            <a:ext cx="9713089" cy="3753983"/>
          </a:xfrm>
          <a:prstGeom prst="rect">
            <a:avLst/>
          </a:prstGeom>
        </p:spPr>
        <p:txBody>
          <a:bodyPr vert="horz" lIns="91440" tIns="45720" rIns="91440" bIns="45720" rtlCol="0">
            <a:noAutofit/>
          </a:bodyPr>
          <a:lstStyle>
            <a:lvl1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1pPr>
            <a:lvl2pPr marL="346075" indent="-346075" algn="l" defTabSz="685800" rtl="0" eaLnBrk="1" latinLnBrk="0" hangingPunct="1">
              <a:lnSpc>
                <a:spcPct val="90000"/>
              </a:lnSpc>
              <a:spcBef>
                <a:spcPts val="600"/>
              </a:spcBef>
              <a:spcAft>
                <a:spcPts val="600"/>
              </a:spcAft>
              <a:buClr>
                <a:schemeClr val="accent4"/>
              </a:buClr>
              <a:buSzPct val="130000"/>
              <a:buFont typeface="System Font Regular"/>
              <a:buChar char="‣"/>
              <a:tabLst/>
              <a:defRPr lang="en-US" sz="2800" b="0" i="0" kern="1200" dirty="0">
                <a:solidFill>
                  <a:srgbClr val="002F54"/>
                </a:solidFill>
                <a:latin typeface="Arial Regular" charset="0"/>
                <a:ea typeface="Arial Regular" charset="0"/>
                <a:cs typeface="Arial Regular" charset="0"/>
              </a:defRPr>
            </a:lvl2pPr>
            <a:lvl3pPr marL="8572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3pPr>
            <a:lvl4pPr marL="12001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4pPr>
            <a:lvl5pPr marL="1543050" indent="-171450" algn="l" defTabSz="685800" rtl="0" eaLnBrk="1" latinLnBrk="0" hangingPunct="1">
              <a:lnSpc>
                <a:spcPct val="90000"/>
              </a:lnSpc>
              <a:spcBef>
                <a:spcPts val="1350"/>
              </a:spcBef>
              <a:buClr>
                <a:srgbClr val="008FC5"/>
              </a:buClr>
              <a:buSzPct val="130000"/>
              <a:buFont typeface="Arial" charset="0"/>
              <a:buChar char="•"/>
              <a:defRPr sz="1350" b="0" i="0" kern="1200">
                <a:solidFill>
                  <a:schemeClr val="tx1"/>
                </a:solidFill>
                <a:latin typeface="+mn-lt"/>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1800"/>
              </a:spcAft>
              <a:buClr>
                <a:srgbClr val="AA272F"/>
              </a:buClr>
              <a:buSzPct val="80000"/>
              <a:buFont typeface="System Font Regular"/>
              <a:buNone/>
              <a:tabLst/>
              <a:defRPr/>
            </a:pPr>
            <a:r>
              <a:rPr kumimoji="0" lang="en-US" sz="6000" b="1" i="0" u="none" strike="noStrike" kern="1200" cap="none" spc="0" normalizeH="0" baseline="0" noProof="0" dirty="0">
                <a:ln>
                  <a:noFill/>
                </a:ln>
                <a:solidFill>
                  <a:srgbClr val="002F54"/>
                </a:solidFill>
                <a:effectLst/>
                <a:uLnTx/>
                <a:uFillTx/>
                <a:latin typeface="Arial Regular" charset="0"/>
              </a:rPr>
              <a:t>More ways Standard &amp; Basic Option members can earn rewards.</a:t>
            </a:r>
          </a:p>
        </p:txBody>
      </p:sp>
      <p:grpSp>
        <p:nvGrpSpPr>
          <p:cNvPr id="15" name="Group 14">
            <a:extLst>
              <a:ext uri="{FF2B5EF4-FFF2-40B4-BE49-F238E27FC236}">
                <a16:creationId xmlns:a16="http://schemas.microsoft.com/office/drawing/2014/main" id="{45611276-12EC-CF4B-AB53-C41F1E8B7B06}"/>
              </a:ext>
            </a:extLst>
          </p:cNvPr>
          <p:cNvGrpSpPr/>
          <p:nvPr/>
        </p:nvGrpSpPr>
        <p:grpSpPr>
          <a:xfrm>
            <a:off x="0" y="0"/>
            <a:ext cx="741195" cy="6858000"/>
            <a:chOff x="-2" y="0"/>
            <a:chExt cx="741195" cy="6858000"/>
          </a:xfrm>
        </p:grpSpPr>
        <p:sp>
          <p:nvSpPr>
            <p:cNvPr id="16" name="Rectangle 15">
              <a:extLst>
                <a:ext uri="{FF2B5EF4-FFF2-40B4-BE49-F238E27FC236}">
                  <a16:creationId xmlns:a16="http://schemas.microsoft.com/office/drawing/2014/main" id="{4CB0D6EF-DE0E-5844-8F22-99098B9B537A}"/>
                </a:ext>
              </a:extLst>
            </p:cNvPr>
            <p:cNvSpPr/>
            <p:nvPr/>
          </p:nvSpPr>
          <p:spPr>
            <a:xfrm>
              <a:off x="-2" y="0"/>
              <a:ext cx="741195" cy="6858000"/>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A84559E9-2F66-5744-8BD2-8BD0E7477254}"/>
                </a:ext>
              </a:extLst>
            </p:cNvPr>
            <p:cNvSpPr/>
            <p:nvPr/>
          </p:nvSpPr>
          <p:spPr>
            <a:xfrm>
              <a:off x="0" y="0"/>
              <a:ext cx="19396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56519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wipe(left)">
                                      <p:cBhvr>
                                        <p:cTn id="7" dur="10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uild="p"/>
    </p:bldLst>
  </p:timing>
</p:sld>
</file>

<file path=ppt/theme/theme1.xml><?xml version="1.0" encoding="utf-8"?>
<a:theme xmlns:a="http://schemas.openxmlformats.org/drawingml/2006/main" name="FEC174823 BenefitsSummaryPPT_r2c_Arial">
  <a:themeElements>
    <a:clrScheme name="Custom 5">
      <a:dk1>
        <a:srgbClr val="000000"/>
      </a:dk1>
      <a:lt1>
        <a:srgbClr val="FFFFFF"/>
      </a:lt1>
      <a:dk2>
        <a:srgbClr val="003359"/>
      </a:dk2>
      <a:lt2>
        <a:srgbClr val="E7E6E6"/>
      </a:lt2>
      <a:accent1>
        <a:srgbClr val="0099CC"/>
      </a:accent1>
      <a:accent2>
        <a:srgbClr val="005172"/>
      </a:accent2>
      <a:accent3>
        <a:srgbClr val="8FCAE7"/>
      </a:accent3>
      <a:accent4>
        <a:srgbClr val="AA272F"/>
      </a:accent4>
      <a:accent5>
        <a:srgbClr val="755418"/>
      </a:accent5>
      <a:accent6>
        <a:srgbClr val="DCD6B2"/>
      </a:accent6>
      <a:hlink>
        <a:srgbClr val="755418"/>
      </a:hlink>
      <a:folHlink>
        <a:srgbClr val="AA272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a:defRPr sz="1800" dirty="0"/>
        </a:defPPr>
      </a:lstStyle>
    </a:txDef>
  </a:objectDefaults>
  <a:extraClrSchemeLst/>
  <a:extLst>
    <a:ext uri="{05A4C25C-085E-4340-85A3-A5531E510DB2}">
      <thm15:themeFamily xmlns:thm15="http://schemas.microsoft.com/office/thememl/2012/main" name="FEP-18-9996 Blue Focus Summary -  ABO Presentation_r1g" id="{0551CCFE-47D3-724B-8C4D-173C04EEA638}" vid="{4D0A707B-95F1-234F-83CC-B32B38435BE7}"/>
    </a:ext>
  </a:extLst>
</a:theme>
</file>

<file path=ppt/theme/theme2.xml><?xml version="1.0" encoding="utf-8"?>
<a:theme xmlns:a="http://schemas.openxmlformats.org/drawingml/2006/main" name="1_FEC174823 BenefitsSummaryPPT_r2c_Arial">
  <a:themeElements>
    <a:clrScheme name="Custom 5">
      <a:dk1>
        <a:srgbClr val="000000"/>
      </a:dk1>
      <a:lt1>
        <a:srgbClr val="FFFFFF"/>
      </a:lt1>
      <a:dk2>
        <a:srgbClr val="003359"/>
      </a:dk2>
      <a:lt2>
        <a:srgbClr val="E7E6E6"/>
      </a:lt2>
      <a:accent1>
        <a:srgbClr val="0099CC"/>
      </a:accent1>
      <a:accent2>
        <a:srgbClr val="005172"/>
      </a:accent2>
      <a:accent3>
        <a:srgbClr val="8FCAE7"/>
      </a:accent3>
      <a:accent4>
        <a:srgbClr val="AA272F"/>
      </a:accent4>
      <a:accent5>
        <a:srgbClr val="755418"/>
      </a:accent5>
      <a:accent6>
        <a:srgbClr val="DCD6B2"/>
      </a:accent6>
      <a:hlink>
        <a:srgbClr val="755418"/>
      </a:hlink>
      <a:folHlink>
        <a:srgbClr val="AA272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a:defRPr sz="1800" dirty="0"/>
        </a:defPPr>
      </a:lstStyle>
    </a:txDef>
  </a:objectDefaults>
  <a:extraClrSchemeLst/>
  <a:extLst>
    <a:ext uri="{05A4C25C-085E-4340-85A3-A5531E510DB2}">
      <thm15:themeFamily xmlns:thm15="http://schemas.microsoft.com/office/thememl/2012/main" name="FEP-18-9996 Blue Focus Summary -  ABO Presentation_r1g" id="{0551CCFE-47D3-724B-8C4D-173C04EEA638}" vid="{4D0A707B-95F1-234F-83CC-B32B38435BE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FEP-18-9996 Blue Focus Summary -  ABO Presentation_r1g</Template>
  <TotalTime>12041</TotalTime>
  <Words>7559</Words>
  <Application>Microsoft Office PowerPoint</Application>
  <PresentationFormat>Widescreen</PresentationFormat>
  <Paragraphs>883</Paragraphs>
  <Slides>119</Slides>
  <Notes>119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119</vt:i4>
      </vt:variant>
    </vt:vector>
  </HeadingPairs>
  <TitlesOfParts>
    <vt:vector size="126" baseType="lpstr">
      <vt:lpstr>Arial</vt:lpstr>
      <vt:lpstr>Arial Bold</vt:lpstr>
      <vt:lpstr>Arial Regular</vt:lpstr>
      <vt:lpstr>Calibri</vt:lpstr>
      <vt:lpstr>System Font Regular</vt:lpstr>
      <vt:lpstr>FEC174823 BenefitsSummaryPPT_r2c_Arial</vt:lpstr>
      <vt:lpstr>1_FEC174823 BenefitsSummaryPPT_r2c_Arial</vt:lpstr>
      <vt:lpstr>DIABETES PREVENTION &amp; MANAGEMENT </vt:lpstr>
      <vt:lpstr>PowerPoint Presentation</vt:lpstr>
      <vt:lpstr>DIABETES 101</vt:lpstr>
      <vt:lpstr>PowerPoint Presentation</vt:lpstr>
      <vt:lpstr>PowerPoint Presentation</vt:lpstr>
      <vt:lpstr>PowerPoint Presentation</vt:lpstr>
      <vt:lpstr>PowerPoint Presentation</vt:lpstr>
      <vt:lpstr>PowerPoint Presentation</vt:lpstr>
      <vt:lpstr>PowerPoint Presentation</vt:lpstr>
      <vt:lpstr>WHY IS BLOOD SUGAR IMPORTANT?</vt:lpstr>
      <vt:lpstr>WHY IS BLOOD SUGAR IMPORTANT?</vt:lpstr>
      <vt:lpstr>PowerPoint Presentation</vt:lpstr>
      <vt:lpstr>THE DANGERS OF DIABETES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RISK FACTORS YOU CANNOT CONTROL</vt:lpstr>
      <vt:lpstr>RISK FACTORS YOU CAN CONTROL</vt:lpstr>
      <vt:lpstr>DIABETES PREVENTION</vt:lpstr>
      <vt:lpstr>PowerPoint Presentation</vt:lpstr>
      <vt:lpstr>PowerPoint Presentation</vt:lpstr>
      <vt:lpstr>PowerPoint Presentation</vt:lpstr>
      <vt:lpstr>PowerPoint Presentation</vt:lpstr>
      <vt:lpstr>DIAGNOSING DIABETES</vt:lpstr>
      <vt:lpstr>PowerPoint Presentation</vt:lpstr>
      <vt:lpstr>IT’S IMPORTANT TO KNOW YOUR BODY</vt:lpstr>
      <vt:lpstr>WHO SHOULD BE SCREENED?</vt:lpstr>
      <vt:lpstr>PowerPoint Presentation</vt:lpstr>
      <vt:lpstr>COMMON DIABETES SCREENING TESTS</vt:lpstr>
      <vt:lpstr>KNOW YOUR LEVELS</vt:lpstr>
      <vt:lpstr>KNOW YOUR LEVELS</vt:lpstr>
      <vt:lpstr>MANAGING DIABETES</vt:lpstr>
      <vt:lpstr>LIFESTYLE CHANGES</vt:lpstr>
      <vt:lpstr>SELF CARE</vt:lpstr>
      <vt:lpstr>DAILY MONITORING</vt:lpstr>
      <vt:lpstr>TESTS TO KEEP DIABETES UNDER CONTROL</vt:lpstr>
      <vt:lpstr>PowerPoint Presentation</vt:lpstr>
      <vt:lpstr>PowerPoint Presentation</vt:lpstr>
      <vt:lpstr>PowerPoint Presentation</vt:lpstr>
      <vt:lpstr>DIABETES PROGRAMS &amp; RESOURCES</vt:lpstr>
      <vt:lpstr>COVERAGE YOU CAN COUNT ON</vt:lpstr>
      <vt:lpstr>DIABETES MANAGEMENT PROGRAM</vt:lpstr>
      <vt:lpstr>DIABETES MANAGEMENT INCENTIVE PROGRAM</vt:lpstr>
      <vt:lpstr>PowerPoint Presentation</vt:lpstr>
      <vt:lpstr>NUTRITIONAL COUNSELING</vt:lpstr>
      <vt:lpstr>CARE MANAGEMENT PROGRAMS</vt:lpstr>
      <vt:lpstr>DIABETIC METER PROGRAM</vt:lpstr>
      <vt:lpstr>BLUE HEALTH ASSESSMENT</vt:lpstr>
      <vt:lpstr>ONLINE HEALTH COACH</vt:lpstr>
      <vt:lpstr>WELLNESS GOALS</vt:lpstr>
      <vt:lpstr>CONDITION GOALS</vt:lpstr>
      <vt:lpstr>BLUE365®</vt:lpstr>
      <vt:lpstr>BLUE365®</vt:lpstr>
      <vt:lpstr>HEALTH &amp; WELLNESS RESOURCES</vt:lpstr>
      <vt:lpstr>AGENDA</vt:lpstr>
      <vt:lpstr>PowerPoint Presentation</vt:lpstr>
      <vt:lpstr>GETTING STARTED WITH MYBLUE®</vt:lpstr>
      <vt:lpstr>PowerPoint Presentation</vt:lpstr>
      <vt:lpstr>PowerPoint Presentation</vt:lpstr>
      <vt:lpstr>PowerPoint Presentation</vt:lpstr>
      <vt:lpstr>KEEP UP WITH YOUR BENEFITS ON THE GO</vt:lpstr>
      <vt:lpstr>WELLNESS PROGRAMS  FOR ALL  MEMBERS</vt:lpstr>
      <vt:lpstr>PowerPoint Presentation</vt:lpstr>
      <vt:lpstr>BLUE HEALTH ASSESSMENT</vt:lpstr>
      <vt:lpstr>ONLINE HEALTH COACH</vt:lpstr>
      <vt:lpstr>WELLNESS GOALS</vt:lpstr>
      <vt:lpstr>CONDITION GOALS</vt:lpstr>
      <vt:lpstr>FITNESS TRACKER CENTER</vt:lpstr>
      <vt:lpstr>HYPERTENSION MANAGEMENT PROGRAM</vt:lpstr>
      <vt:lpstr>TOBACCO CESSATION INCENTIVE PROGRAM</vt:lpstr>
      <vt:lpstr>TELEHEALTH SERVICES</vt:lpstr>
      <vt:lpstr>GET CARE WHEN YOU NEED IT</vt:lpstr>
      <vt:lpstr>24/7 NURSE LINE</vt:lpstr>
      <vt:lpstr>BLUE365®</vt:lpstr>
      <vt:lpstr>GET EXCLUSIVE DISCOUNTS WITH BLUE365®</vt:lpstr>
      <vt:lpstr>BLUE365® DISCOUNTS</vt:lpstr>
      <vt:lpstr>BLUE365® DISCOUNTS</vt:lpstr>
      <vt:lpstr>BLUE365® DISCOUNTS: MORE GREAT DISCOUNTS</vt:lpstr>
      <vt:lpstr>BLUE365®</vt:lpstr>
      <vt:lpstr>HEALTH CLUB DISCOUNTS</vt:lpstr>
      <vt:lpstr>HEALTH CLUB DISCOUNTS</vt:lpstr>
      <vt:lpstr>DISCOUNT DRUG PROGRAM</vt:lpstr>
      <vt:lpstr>HEALTHY FAMILIES</vt:lpstr>
      <vt:lpstr>CARE MANAGEMENT PROGRAMS</vt:lpstr>
      <vt:lpstr>STANDARD &amp; BASIC OPTION REWARDS</vt:lpstr>
      <vt:lpstr>PowerPoint Presentation</vt:lpstr>
      <vt:lpstr>WELLNESS INCENTIVE PROGRAM</vt:lpstr>
      <vt:lpstr>PowerPoint Presentation</vt:lpstr>
      <vt:lpstr>PowerPoint Presentation</vt:lpstr>
      <vt:lpstr>USE ON QUALIFIED MEDICAL EXPENSES</vt:lpstr>
      <vt:lpstr>PowerPoint Presentation</vt:lpstr>
      <vt:lpstr>PREGNANCY CARE INCENTIVE PROGRAM</vt:lpstr>
      <vt:lpstr>DIABETES MANAGEMENT  INCENTIVE PROGRAM</vt:lpstr>
      <vt:lpstr>PowerPoint Presentation</vt:lpstr>
      <vt:lpstr>DIABETES MANAGEMENT PROGRAM</vt:lpstr>
      <vt:lpstr>STANDARD OPTION REWARD</vt:lpstr>
      <vt:lpstr>GENERIC INCENTIVE PROGRAM</vt:lpstr>
      <vt:lpstr>BASIC OPTION REWARD</vt:lpstr>
      <vt:lpstr>MEDICARE REIMBURSEMENT ACCOUNT</vt:lpstr>
      <vt:lpstr>HERE’S HOW IT WORKS</vt:lpstr>
      <vt:lpstr>FEP BLUE FOCUS REWARD</vt:lpstr>
      <vt:lpstr>ROUTINE ANNUAL PHYSICAL INCENTIVE PROGRAM</vt:lpstr>
      <vt:lpstr>PowerPoint Presentation</vt:lpstr>
      <vt:lpstr>PowerPoint Presentation</vt:lpstr>
      <vt:lpstr>PowerPoint Presentation</vt:lpstr>
      <vt:lpstr>STAY CONNECTED</vt:lpstr>
      <vt:lpstr>CONTACT US</vt:lpstr>
      <vt:lpstr>Thank You</vt:lpstr>
      <vt:lpstr>Thank You</vt:lpstr>
      <vt:lpstr>PowerPoint Presentation</vt:lpstr>
      <vt:lpstr>PowerPoint Presentation</vt:lpstr>
    </vt:vector>
  </TitlesOfParts>
  <Company>BlueCross BlueShield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FEP BLUE FOCUS</dc:title>
  <dc:creator>Simon, Kyra</dc:creator>
  <cp:lastModifiedBy>Abel Simutami</cp:lastModifiedBy>
  <cp:revision>1411</cp:revision>
  <cp:lastPrinted>2019-08-22T18:11:23Z</cp:lastPrinted>
  <dcterms:created xsi:type="dcterms:W3CDTF">2018-08-24T18:10:44Z</dcterms:created>
  <dcterms:modified xsi:type="dcterms:W3CDTF">2021-05-24T16:19:01Z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a772476-9fad-428e-bd1c-a3a17c3bbc75_Enabled">
    <vt:lpwstr>true</vt:lpwstr>
  </property>
  <property fmtid="{D5CDD505-2E9C-101B-9397-08002B2CF9AE}" pid="3" name="MSIP_Label_6a772476-9fad-428e-bd1c-a3a17c3bbc75_SetDate">
    <vt:lpwstr>2021-02-18T16:23:02Z</vt:lpwstr>
  </property>
  <property fmtid="{D5CDD505-2E9C-101B-9397-08002B2CF9AE}" pid="4" name="MSIP_Label_6a772476-9fad-428e-bd1c-a3a17c3bbc75_Method">
    <vt:lpwstr>Standard</vt:lpwstr>
  </property>
  <property fmtid="{D5CDD505-2E9C-101B-9397-08002B2CF9AE}" pid="5" name="MSIP_Label_6a772476-9fad-428e-bd1c-a3a17c3bbc75_Name">
    <vt:lpwstr>Confidential Information</vt:lpwstr>
  </property>
  <property fmtid="{D5CDD505-2E9C-101B-9397-08002B2CF9AE}" pid="6" name="MSIP_Label_6a772476-9fad-428e-bd1c-a3a17c3bbc75_SiteId">
    <vt:lpwstr>bb087376-1284-4173-9385-a6766cdfef8c</vt:lpwstr>
  </property>
  <property fmtid="{D5CDD505-2E9C-101B-9397-08002B2CF9AE}" pid="7" name="MSIP_Label_6a772476-9fad-428e-bd1c-a3a17c3bbc75_ActionId">
    <vt:lpwstr>738ca5ee-88c8-481a-8db8-f8113c2c2777</vt:lpwstr>
  </property>
  <property fmtid="{D5CDD505-2E9C-101B-9397-08002B2CF9AE}" pid="8" name="MSIP_Label_6a772476-9fad-428e-bd1c-a3a17c3bbc75_ContentBits">
    <vt:lpwstr>0</vt:lpwstr>
  </property>
</Properties>
</file>